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theme/theme2.xml" ContentType="application/vnd.openxmlformats-officedocument.theme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theme/theme3.xml" ContentType="application/vnd.openxmlformats-officedocument.theme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theme/theme4.xml" ContentType="application/vnd.openxmlformats-officedocument.theme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theme/theme5.xml" ContentType="application/vnd.openxmlformats-officedocument.theme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theme/theme6.xml" ContentType="application/vnd.openxmlformats-officedocument.theme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theme/theme7.xml" ContentType="application/vnd.openxmlformats-officedocument.theme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theme/theme8.xml" ContentType="application/vnd.openxmlformats-officedocument.theme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theme/theme9.xml" ContentType="application/vnd.openxmlformats-officedocument.theme+xml"/>
  <Override PartName="/ppt/slideLayouts/slideLayout28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0.xml" ContentType="application/vnd.openxmlformats-officedocument.presentationml.slideLayout+xml"/>
  <Override PartName="/ppt/theme/theme10.xml" ContentType="application/vnd.openxmlformats-officedocument.theme+xml"/>
  <Override PartName="/ppt/theme/theme11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81" r:id="rId2"/>
    <p:sldMasterId id="2147483714" r:id="rId3"/>
    <p:sldMasterId id="2147483747" r:id="rId4"/>
    <p:sldMasterId id="2147483780" r:id="rId5"/>
    <p:sldMasterId id="2147483813" r:id="rId6"/>
    <p:sldMasterId id="2147483846" r:id="rId7"/>
    <p:sldMasterId id="2147483879" r:id="rId8"/>
    <p:sldMasterId id="2147483912" r:id="rId9"/>
    <p:sldMasterId id="2147483945" r:id="rId10"/>
  </p:sldMasterIdLst>
  <p:notesMasterIdLst>
    <p:notesMasterId r:id="rId23"/>
  </p:notesMasterIdLst>
  <p:sldIdLst>
    <p:sldId id="371" r:id="rId11"/>
    <p:sldId id="297" r:id="rId12"/>
    <p:sldId id="1288" r:id="rId13"/>
    <p:sldId id="1287" r:id="rId14"/>
    <p:sldId id="1290" r:id="rId15"/>
    <p:sldId id="1292" r:id="rId16"/>
    <p:sldId id="1293" r:id="rId17"/>
    <p:sldId id="1295" r:id="rId18"/>
    <p:sldId id="1296" r:id="rId19"/>
    <p:sldId id="1297" r:id="rId20"/>
    <p:sldId id="1298" r:id="rId21"/>
    <p:sldId id="378" r:id="rId22"/>
  </p:sldIdLst>
  <p:sldSz cx="18288000" cy="10287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306">
          <p15:clr>
            <a:srgbClr val="A4A3A4"/>
          </p15:clr>
        </p15:guide>
        <p15:guide id="2" pos="57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849" autoAdjust="0"/>
    <p:restoredTop sz="96840" autoAdjust="0"/>
  </p:normalViewPr>
  <p:slideViewPr>
    <p:cSldViewPr snapToGrid="0">
      <p:cViewPr varScale="1">
        <p:scale>
          <a:sx n="59" d="100"/>
          <a:sy n="59" d="100"/>
        </p:scale>
        <p:origin x="252" y="43"/>
      </p:cViewPr>
      <p:guideLst>
        <p:guide orient="horz" pos="3306"/>
        <p:guide pos="57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00" d="100"/>
          <a:sy n="100" d="100"/>
        </p:scale>
        <p:origin x="269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3.xml"/><Relationship Id="rId18" Type="http://schemas.openxmlformats.org/officeDocument/2006/relationships/slide" Target="slides/slide8.xml"/><Relationship Id="rId26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1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2.xml"/><Relationship Id="rId17" Type="http://schemas.openxmlformats.org/officeDocument/2006/relationships/slide" Target="slides/slide7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6.xml"/><Relationship Id="rId20" Type="http://schemas.openxmlformats.org/officeDocument/2006/relationships/slide" Target="slides/slide10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1.xml"/><Relationship Id="rId24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5.xml"/><Relationship Id="rId23" Type="http://schemas.openxmlformats.org/officeDocument/2006/relationships/notesMaster" Target="notesMasters/notesMaster1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9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4.xml"/><Relationship Id="rId22" Type="http://schemas.openxmlformats.org/officeDocument/2006/relationships/slide" Target="slides/slide12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65CA12-A99F-40D7-8A64-6FB4FB225C80}" type="datetimeFigureOut">
              <a:rPr lang="en-GB" smtClean="0"/>
              <a:t>26/07/2022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CEB568-2DC2-4BEE-BAB4-F23C67ABA13F}" type="slidenum">
              <a:rPr lang="en-GB" smtClean="0"/>
              <a:t>‹#›</a:t>
            </a:fld>
            <a:endParaRPr lang="en-GB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Click on the icon to add background picture.</a:t>
            </a:r>
          </a:p>
          <a:p>
            <a:r>
              <a:rPr lang="pl-PL" dirty="0"/>
              <a:t>Right click on the photo and use CROP option to adjust its position.</a:t>
            </a:r>
          </a:p>
          <a:p>
            <a:r>
              <a:rPr lang="pl-PL" dirty="0"/>
              <a:t>Please only use photos with a clean, bright background so the title, date and Aspire logo stands out.</a:t>
            </a:r>
          </a:p>
          <a:p>
            <a:r>
              <a:rPr lang="pl-PL" dirty="0"/>
              <a:t>Samples with photos are in the last section of this template.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CEB568-2DC2-4BEE-BAB4-F23C67ABA13F}" type="slidenum">
              <a:rPr lang="en-GB" smtClean="0"/>
              <a:t>1</a:t>
            </a:fld>
            <a:endParaRPr lang="en-GB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slideLayouts/_rels/slideLayout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2.svg"/></Relationships>
</file>

<file path=ppt/slideLayouts/_rels/slideLayout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14.png"/><Relationship Id="rId7" Type="http://schemas.openxmlformats.org/officeDocument/2006/relationships/image" Target="../media/image8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Layouts/_rels/slideLayout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14.png"/><Relationship Id="rId7" Type="http://schemas.openxmlformats.org/officeDocument/2006/relationships/image" Target="../media/image8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5.svg"/></Relationships>
</file>

<file path=ppt/slideLayouts/_rels/slideLayout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14.png"/><Relationship Id="rId7" Type="http://schemas.openxmlformats.org/officeDocument/2006/relationships/image" Target="../media/image8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15.sv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15.svg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1.jpe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2.jpe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15.svg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_rels/slideLayout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5.jpe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15.svg"/></Relationships>
</file>

<file path=ppt/slideLayouts/_rels/slideLayout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e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38.svg"/></Relationships>
</file>

<file path=ppt/slideLayouts/_rels/slideLayout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40.png"/></Relationships>
</file>

<file path=ppt/slideLayouts/_rels/slideLayout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4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Layouts/_rels/slideLayout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slideLayouts/_rels/slideLayout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45.svg"/><Relationship Id="rId4" Type="http://schemas.openxmlformats.org/officeDocument/2006/relationships/image" Target="../media/image14.png"/></Relationships>
</file>

<file path=ppt/slideLayouts/_rels/slideLayout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45.svg"/><Relationship Id="rId4" Type="http://schemas.openxmlformats.org/officeDocument/2006/relationships/image" Target="../media/image14.png"/></Relationships>
</file>

<file path=ppt/slideLayouts/_rels/slideLayout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45.svg"/><Relationship Id="rId4" Type="http://schemas.openxmlformats.org/officeDocument/2006/relationships/image" Target="../media/image14.png"/></Relationships>
</file>

<file path=ppt/slideLayouts/_rels/slideLayout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2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slideLayouts/_rels/slideLayout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2.svg"/></Relationships>
</file>

<file path=ppt/slideLayouts/_rels/slideLayout1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2.svg"/></Relationships>
</file>

<file path=ppt/slideLayouts/_rels/slideLayout1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14.png"/><Relationship Id="rId7" Type="http://schemas.openxmlformats.org/officeDocument/2006/relationships/image" Target="../media/image8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Layouts/_rels/slideLayout1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14.png"/><Relationship Id="rId7" Type="http://schemas.openxmlformats.org/officeDocument/2006/relationships/image" Target="../media/image8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5.svg"/></Relationships>
</file>

<file path=ppt/slideLayouts/_rels/slideLayout1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14.png"/><Relationship Id="rId7" Type="http://schemas.openxmlformats.org/officeDocument/2006/relationships/image" Target="../media/image8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15.svg"/></Relationships>
</file>

<file path=ppt/slideLayouts/_rels/slideLayout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15.svg"/></Relationships>
</file>

<file path=ppt/slideLayouts/_rels/slideLayout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_rels/slideLayout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slideLayouts/_rels/slideLayout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15.svg"/></Relationships>
</file>

<file path=ppt/slideLayouts/_rels/slideLayout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1.jpe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slideLayouts/_rels/slideLayout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2.jpe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slideLayouts/_rels/slideLayout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15.svg"/></Relationships>
</file>

<file path=ppt/slideLayouts/_rels/slideLayout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_rels/slideLayout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5.jpe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15.svg"/></Relationships>
</file>

<file path=ppt/slideLayouts/_rels/slideLayout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e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38.svg"/></Relationships>
</file>

<file path=ppt/slideLayouts/_rels/slideLayout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_rels/slideLayout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40.png"/></Relationships>
</file>

<file path=ppt/slideLayouts/_rels/slideLayout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4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Layouts/_rels/slideLayout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45.svg"/><Relationship Id="rId4" Type="http://schemas.openxmlformats.org/officeDocument/2006/relationships/image" Target="../media/image14.png"/></Relationships>
</file>

<file path=ppt/slideLayouts/_rels/slideLayout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45.svg"/><Relationship Id="rId4" Type="http://schemas.openxmlformats.org/officeDocument/2006/relationships/image" Target="../media/image14.png"/></Relationships>
</file>

<file path=ppt/slideLayouts/_rels/slideLayout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45.svg"/><Relationship Id="rId4" Type="http://schemas.openxmlformats.org/officeDocument/2006/relationships/image" Target="../media/image14.png"/></Relationships>
</file>

<file path=ppt/slideLayouts/_rels/slideLayout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5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15.svg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2.svg"/></Relationships>
</file>

<file path=ppt/slideLayouts/_rels/slideLayout1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2.svg"/></Relationships>
</file>

<file path=ppt/slideLayouts/_rels/slideLayout1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14.png"/><Relationship Id="rId7" Type="http://schemas.openxmlformats.org/officeDocument/2006/relationships/image" Target="../media/image8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Layouts/_rels/slideLayout1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14.png"/><Relationship Id="rId7" Type="http://schemas.openxmlformats.org/officeDocument/2006/relationships/image" Target="../media/image8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5.svg"/></Relationships>
</file>

<file path=ppt/slideLayouts/_rels/slideLayout1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14.png"/><Relationship Id="rId7" Type="http://schemas.openxmlformats.org/officeDocument/2006/relationships/image" Target="../media/image8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15.svg"/></Relationships>
</file>

<file path=ppt/slideLayouts/_rels/slideLayout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15.svg"/></Relationships>
</file>

<file path=ppt/slideLayouts/_rels/slideLayout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38.svg"/></Relationships>
</file>

<file path=ppt/slideLayouts/_rels/slideLayout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slideLayouts/_rels/slideLayout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_rels/slideLayout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1.jpe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slideLayouts/_rels/slideLayout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2.jpe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slideLayouts/_rels/slideLayout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15.svg"/></Relationships>
</file>

<file path=ppt/slideLayouts/_rels/slideLayout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_rels/slideLayout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5.jpe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15.svg"/></Relationships>
</file>

<file path=ppt/slideLayouts/_rels/slideLayout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e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38.svg"/></Relationships>
</file>

<file path=ppt/slideLayouts/_rels/slideLayout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_rels/slideLayout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40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_rels/slideLayout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4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Layouts/_rels/slideLayout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6.xml"/><Relationship Id="rId5" Type="http://schemas.openxmlformats.org/officeDocument/2006/relationships/image" Target="../media/image45.svg"/><Relationship Id="rId4" Type="http://schemas.openxmlformats.org/officeDocument/2006/relationships/image" Target="../media/image14.png"/></Relationships>
</file>

<file path=ppt/slideLayouts/_rels/slideLayout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6.xml"/><Relationship Id="rId5" Type="http://schemas.openxmlformats.org/officeDocument/2006/relationships/image" Target="../media/image45.svg"/><Relationship Id="rId4" Type="http://schemas.openxmlformats.org/officeDocument/2006/relationships/image" Target="../media/image14.png"/></Relationships>
</file>

<file path=ppt/slideLayouts/_rels/slideLayout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6.xml"/><Relationship Id="rId5" Type="http://schemas.openxmlformats.org/officeDocument/2006/relationships/image" Target="../media/image45.svg"/><Relationship Id="rId4" Type="http://schemas.openxmlformats.org/officeDocument/2006/relationships/image" Target="../media/image14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40.png"/></Relationships>
</file>

<file path=ppt/slideLayouts/_rels/slideLayout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6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6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2.svg"/></Relationships>
</file>

<file path=ppt/slideLayouts/_rels/slideLayout1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2.svg"/></Relationships>
</file>

<file path=ppt/slideLayouts/_rels/slideLayout1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14.png"/><Relationship Id="rId7" Type="http://schemas.openxmlformats.org/officeDocument/2006/relationships/image" Target="../media/image8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Layouts/_rels/slideLayout1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14.png"/><Relationship Id="rId7" Type="http://schemas.openxmlformats.org/officeDocument/2006/relationships/image" Target="../media/image8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5.svg"/></Relationships>
</file>

<file path=ppt/slideLayouts/_rels/slideLayout1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14.png"/><Relationship Id="rId7" Type="http://schemas.openxmlformats.org/officeDocument/2006/relationships/image" Target="../media/image8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15.sv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4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Layouts/_rels/slideLayout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15.svg"/></Relationships>
</file>

<file path=ppt/slideLayouts/_rels/slideLayout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_rels/slideLayout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slideLayouts/_rels/slideLayout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_rels/slideLayout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1.jpe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slideLayouts/_rels/slideLayout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2.jpe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slideLayouts/_rels/slideLayout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15.svg"/></Relationships>
</file>

<file path=ppt/slideLayouts/_rels/slideLayout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_rels/slideLayout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5.jpe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15.svg"/></Relationships>
</file>

<file path=ppt/slideLayouts/_rels/slideLayout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e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38.sv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_rels/slideLayout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40.png"/></Relationships>
</file>

<file path=ppt/slideLayouts/_rels/slideLayout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4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Layouts/_rels/slideLayout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7.xml"/><Relationship Id="rId5" Type="http://schemas.openxmlformats.org/officeDocument/2006/relationships/image" Target="../media/image45.svg"/><Relationship Id="rId4" Type="http://schemas.openxmlformats.org/officeDocument/2006/relationships/image" Target="../media/image14.pn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7.xml"/><Relationship Id="rId5" Type="http://schemas.openxmlformats.org/officeDocument/2006/relationships/image" Target="../media/image45.svg"/><Relationship Id="rId4" Type="http://schemas.openxmlformats.org/officeDocument/2006/relationships/image" Target="../media/image14.png"/></Relationships>
</file>

<file path=ppt/slideLayouts/_rels/slideLayout2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7.xml"/><Relationship Id="rId5" Type="http://schemas.openxmlformats.org/officeDocument/2006/relationships/image" Target="../media/image45.svg"/><Relationship Id="rId4" Type="http://schemas.openxmlformats.org/officeDocument/2006/relationships/image" Target="../media/image14.png"/></Relationships>
</file>

<file path=ppt/slideLayouts/_rels/slideLayout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7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7.xml"/></Relationships>
</file>

<file path=ppt/slideLayouts/_rels/slideLayout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2.svg"/></Relationships>
</file>

<file path=ppt/slideLayouts/_rels/slideLayout2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2.svg"/></Relationships>
</file>

<file path=ppt/slideLayouts/_rels/slideLayout2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14.png"/><Relationship Id="rId7" Type="http://schemas.openxmlformats.org/officeDocument/2006/relationships/image" Target="../media/image8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14.png"/><Relationship Id="rId7" Type="http://schemas.openxmlformats.org/officeDocument/2006/relationships/image" Target="../media/image8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5.svg"/></Relationships>
</file>

<file path=ppt/slideLayouts/_rels/slideLayout2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14.png"/><Relationship Id="rId7" Type="http://schemas.openxmlformats.org/officeDocument/2006/relationships/image" Target="../media/image8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15.svg"/></Relationships>
</file>

<file path=ppt/slideLayouts/_rels/slideLayout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15.svg"/></Relationships>
</file>

<file path=ppt/slideLayouts/_rels/slideLayout2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_rels/slideLayout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slideLayouts/_rels/slideLayout2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_rels/slideLayout2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1.jpe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slideLayouts/_rels/slideLayout2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2.jpe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slideLayouts/_rels/slideLayout2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15.svg"/></Relationships>
</file>

<file path=ppt/slideLayouts/_rels/slideLayout2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5.jpe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15.svg"/></Relationships>
</file>

<file path=ppt/slideLayouts/_rels/slideLayout2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e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38.svg"/></Relationships>
</file>

<file path=ppt/slideLayouts/_rels/slideLayout2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_rels/slideLayout2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40.png"/></Relationships>
</file>

<file path=ppt/slideLayouts/_rels/slideLayout2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4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Layouts/_rels/slideLayout2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.xml"/></Relationships>
</file>

<file path=ppt/slideLayouts/_rels/slideLayout2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.xml"/></Relationships>
</file>

<file path=ppt/slideLayouts/_rels/slideLayout2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8.xml"/><Relationship Id="rId5" Type="http://schemas.openxmlformats.org/officeDocument/2006/relationships/image" Target="../media/image45.svg"/><Relationship Id="rId4" Type="http://schemas.openxmlformats.org/officeDocument/2006/relationships/image" Target="../media/image14.png"/></Relationships>
</file>

<file path=ppt/slideLayouts/_rels/slideLayout2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8.xml"/><Relationship Id="rId5" Type="http://schemas.openxmlformats.org/officeDocument/2006/relationships/image" Target="../media/image45.svg"/><Relationship Id="rId4" Type="http://schemas.openxmlformats.org/officeDocument/2006/relationships/image" Target="../media/image14.png"/></Relationships>
</file>

<file path=ppt/slideLayouts/_rels/slideLayout2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8.xml"/><Relationship Id="rId5" Type="http://schemas.openxmlformats.org/officeDocument/2006/relationships/image" Target="../media/image45.svg"/><Relationship Id="rId4" Type="http://schemas.openxmlformats.org/officeDocument/2006/relationships/image" Target="../media/image14.png"/></Relationships>
</file>

<file path=ppt/slideLayouts/_rels/slideLayout2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8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2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8.xml"/></Relationships>
</file>

<file path=ppt/slideLayouts/_rels/slideLayout2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9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9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2.sv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9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2.svg"/></Relationships>
</file>

<file path=ppt/slideLayouts/_rels/slideLayout2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14.png"/><Relationship Id="rId7" Type="http://schemas.openxmlformats.org/officeDocument/2006/relationships/image" Target="../media/image8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9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Layouts/_rels/slideLayout2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14.png"/><Relationship Id="rId7" Type="http://schemas.openxmlformats.org/officeDocument/2006/relationships/image" Target="../media/image8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9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5.svg"/></Relationships>
</file>

<file path=ppt/slideLayouts/_rels/slideLayout2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14.png"/><Relationship Id="rId7" Type="http://schemas.openxmlformats.org/officeDocument/2006/relationships/image" Target="../media/image8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9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15.svg"/></Relationships>
</file>

<file path=ppt/slideLayouts/_rels/slideLayout2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9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15.svg"/></Relationships>
</file>

<file path=ppt/slideLayouts/_rels/slideLayout2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9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_rels/slideLayout2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9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slideLayouts/_rels/slideLayout2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9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_rels/slideLayout2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1.jpeg"/><Relationship Id="rId1" Type="http://schemas.openxmlformats.org/officeDocument/2006/relationships/slideMaster" Target="../slideMasters/slideMaster9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slideLayouts/_rels/slideLayout2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2.jpeg"/><Relationship Id="rId1" Type="http://schemas.openxmlformats.org/officeDocument/2006/relationships/slideMaster" Target="../slideMasters/slideMaster9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5.svg"/><Relationship Id="rId4" Type="http://schemas.openxmlformats.org/officeDocument/2006/relationships/image" Target="../media/image14.png"/></Relationships>
</file>

<file path=ppt/slideLayouts/_rels/slideLayout2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9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15.svg"/></Relationships>
</file>

<file path=ppt/slideLayouts/_rels/slideLayout2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9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_rels/slideLayout2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5.jpeg"/><Relationship Id="rId1" Type="http://schemas.openxmlformats.org/officeDocument/2006/relationships/slideMaster" Target="../slideMasters/slideMaster9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15.svg"/></Relationships>
</file>

<file path=ppt/slideLayouts/_rels/slideLayout2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eg"/><Relationship Id="rId1" Type="http://schemas.openxmlformats.org/officeDocument/2006/relationships/slideMaster" Target="../slideMasters/slideMaster9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38.svg"/></Relationships>
</file>

<file path=ppt/slideLayouts/_rels/slideLayout2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9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_rels/slideLayout2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9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40.png"/></Relationships>
</file>

<file path=ppt/slideLayouts/_rels/slideLayout2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4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9.xml"/><Relationship Id="rId6" Type="http://schemas.openxmlformats.org/officeDocument/2006/relationships/image" Target="../media/image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Layouts/_rels/slideLayout2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9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5.svg"/><Relationship Id="rId4" Type="http://schemas.openxmlformats.org/officeDocument/2006/relationships/image" Target="../media/image14.png"/></Relationships>
</file>

<file path=ppt/slideLayouts/_rels/slideLayout2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9.xml"/></Relationships>
</file>

<file path=ppt/slideLayouts/_rels/slideLayout2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9.xml"/></Relationships>
</file>

<file path=ppt/slideLayouts/_rels/slideLayout2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9.xml"/></Relationships>
</file>

<file path=ppt/slideLayouts/_rels/slideLayout2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9.xml"/><Relationship Id="rId5" Type="http://schemas.openxmlformats.org/officeDocument/2006/relationships/image" Target="../media/image45.svg"/><Relationship Id="rId4" Type="http://schemas.openxmlformats.org/officeDocument/2006/relationships/image" Target="../media/image14.png"/></Relationships>
</file>

<file path=ppt/slideLayouts/_rels/slideLayout2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9.xml"/><Relationship Id="rId5" Type="http://schemas.openxmlformats.org/officeDocument/2006/relationships/image" Target="../media/image45.svg"/><Relationship Id="rId4" Type="http://schemas.openxmlformats.org/officeDocument/2006/relationships/image" Target="../media/image14.png"/></Relationships>
</file>

<file path=ppt/slideLayouts/_rels/slideLayout2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9.xml"/><Relationship Id="rId5" Type="http://schemas.openxmlformats.org/officeDocument/2006/relationships/image" Target="../media/image45.svg"/><Relationship Id="rId4" Type="http://schemas.openxmlformats.org/officeDocument/2006/relationships/image" Target="../media/image14.png"/></Relationships>
</file>

<file path=ppt/slideLayouts/_rels/slideLayout2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9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2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9.xml"/></Relationships>
</file>

<file path=ppt/slideLayouts/_rels/slideLayout2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5.svg"/><Relationship Id="rId4" Type="http://schemas.openxmlformats.org/officeDocument/2006/relationships/image" Target="../media/image14.png"/></Relationships>
</file>

<file path=ppt/slideLayouts/_rels/slideLayout2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0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0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2.svg"/></Relationships>
</file>

<file path=ppt/slideLayouts/_rels/slideLayout2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0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2.svg"/></Relationships>
</file>

<file path=ppt/slideLayouts/_rels/slideLayout2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14.png"/><Relationship Id="rId7" Type="http://schemas.openxmlformats.org/officeDocument/2006/relationships/image" Target="../media/image8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0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Layouts/_rels/slideLayout2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14.png"/><Relationship Id="rId7" Type="http://schemas.openxmlformats.org/officeDocument/2006/relationships/image" Target="../media/image8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0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5.svg"/></Relationships>
</file>

<file path=ppt/slideLayouts/_rels/slideLayout2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14.png"/><Relationship Id="rId7" Type="http://schemas.openxmlformats.org/officeDocument/2006/relationships/image" Target="../media/image8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0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15.svg"/></Relationships>
</file>

<file path=ppt/slideLayouts/_rels/slideLayout2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10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15.svg"/></Relationships>
</file>

<file path=ppt/slideLayouts/_rels/slideLayout2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0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_rels/slideLayout2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10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slideLayouts/_rels/slideLayout2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10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2.sv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3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1.jpeg"/><Relationship Id="rId1" Type="http://schemas.openxmlformats.org/officeDocument/2006/relationships/slideMaster" Target="../slideMasters/slideMaster10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slideLayouts/_rels/slideLayout3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2.jpeg"/><Relationship Id="rId1" Type="http://schemas.openxmlformats.org/officeDocument/2006/relationships/slideMaster" Target="../slideMasters/slideMaster10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slideLayouts/_rels/slideLayout3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10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15.svg"/></Relationships>
</file>

<file path=ppt/slideLayouts/_rels/slideLayout3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10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_rels/slideLayout3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5.jpeg"/><Relationship Id="rId1" Type="http://schemas.openxmlformats.org/officeDocument/2006/relationships/slideMaster" Target="../slideMasters/slideMaster10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15.svg"/></Relationships>
</file>

<file path=ppt/slideLayouts/_rels/slideLayout3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eg"/><Relationship Id="rId1" Type="http://schemas.openxmlformats.org/officeDocument/2006/relationships/slideMaster" Target="../slideMasters/slideMaster10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38.svg"/></Relationships>
</file>

<file path=ppt/slideLayouts/_rels/slideLayout3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10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_rels/slideLayout3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0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40.png"/></Relationships>
</file>

<file path=ppt/slideLayouts/_rels/slideLayout3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4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0.xml"/><Relationship Id="rId6" Type="http://schemas.openxmlformats.org/officeDocument/2006/relationships/image" Target="../media/image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Layouts/_rels/slideLayout3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0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0.xml"/></Relationships>
</file>

<file path=ppt/slideLayouts/_rels/slideLayout3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0.xml"/></Relationships>
</file>

<file path=ppt/slideLayouts/_rels/slideLayout3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0.xml"/></Relationships>
</file>

<file path=ppt/slideLayouts/_rels/slideLayout3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10.xml"/><Relationship Id="rId5" Type="http://schemas.openxmlformats.org/officeDocument/2006/relationships/image" Target="../media/image45.svg"/><Relationship Id="rId4" Type="http://schemas.openxmlformats.org/officeDocument/2006/relationships/image" Target="../media/image14.png"/></Relationships>
</file>

<file path=ppt/slideLayouts/_rels/slideLayout3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10.xml"/><Relationship Id="rId5" Type="http://schemas.openxmlformats.org/officeDocument/2006/relationships/image" Target="../media/image45.svg"/><Relationship Id="rId4" Type="http://schemas.openxmlformats.org/officeDocument/2006/relationships/image" Target="../media/image14.png"/></Relationships>
</file>

<file path=ppt/slideLayouts/_rels/slideLayout3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10.xml"/><Relationship Id="rId5" Type="http://schemas.openxmlformats.org/officeDocument/2006/relationships/image" Target="../media/image45.svg"/><Relationship Id="rId4" Type="http://schemas.openxmlformats.org/officeDocument/2006/relationships/image" Target="../media/image14.png"/></Relationships>
</file>

<file path=ppt/slideLayouts/_rels/slideLayout3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10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3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0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2.svg"/></Relationships>
</file>

<file path=ppt/slideLayouts/_rels/slideLayout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2.svg"/></Relationships>
</file>

<file path=ppt/slideLayouts/_rels/slideLayout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14.png"/><Relationship Id="rId7" Type="http://schemas.openxmlformats.org/officeDocument/2006/relationships/image" Target="../media/image8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Layouts/_rels/slideLayout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14.png"/><Relationship Id="rId7" Type="http://schemas.openxmlformats.org/officeDocument/2006/relationships/image" Target="../media/image8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5.svg"/></Relationships>
</file>

<file path=ppt/slideLayouts/_rels/slideLayout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14.png"/><Relationship Id="rId7" Type="http://schemas.openxmlformats.org/officeDocument/2006/relationships/image" Target="../media/image8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15.svg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2.sv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15.sv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1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2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15.sv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5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15.sv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38.svg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14.png"/><Relationship Id="rId7" Type="http://schemas.openxmlformats.org/officeDocument/2006/relationships/image" Target="../media/image8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40.png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4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5.svg"/><Relationship Id="rId4" Type="http://schemas.openxmlformats.org/officeDocument/2006/relationships/image" Target="../media/image14.pn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14.png"/><Relationship Id="rId7" Type="http://schemas.openxmlformats.org/officeDocument/2006/relationships/image" Target="../media/image8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5.svg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5.svg"/><Relationship Id="rId4" Type="http://schemas.openxmlformats.org/officeDocument/2006/relationships/image" Target="../media/image14.png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5.svg"/><Relationship Id="rId4" Type="http://schemas.openxmlformats.org/officeDocument/2006/relationships/image" Target="../media/image14.png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2.svg"/></Relationships>
</file>

<file path=ppt/slideLayouts/_rels/slideLayout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2.svg"/></Relationships>
</file>

<file path=ppt/slideLayouts/_rels/slideLayout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14.png"/><Relationship Id="rId7" Type="http://schemas.openxmlformats.org/officeDocument/2006/relationships/image" Target="../media/image8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14.png"/><Relationship Id="rId7" Type="http://schemas.openxmlformats.org/officeDocument/2006/relationships/image" Target="../media/image8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15.svg"/></Relationships>
</file>

<file path=ppt/slideLayouts/_rels/slideLayout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14.png"/><Relationship Id="rId7" Type="http://schemas.openxmlformats.org/officeDocument/2006/relationships/image" Target="../media/image8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5.svg"/></Relationships>
</file>

<file path=ppt/slideLayouts/_rels/slideLayout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14.png"/><Relationship Id="rId7" Type="http://schemas.openxmlformats.org/officeDocument/2006/relationships/image" Target="../media/image8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15.svg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15.svg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1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2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15.svg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15.svg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5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15.svg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38.svg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40.png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4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45.svg"/><Relationship Id="rId4" Type="http://schemas.openxmlformats.org/officeDocument/2006/relationships/image" Target="../media/image14.png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45.svg"/><Relationship Id="rId4" Type="http://schemas.openxmlformats.org/officeDocument/2006/relationships/image" Target="../media/image14.png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45.svg"/><Relationship Id="rId4" Type="http://schemas.openxmlformats.org/officeDocument/2006/relationships/image" Target="../media/image14.png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2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1"/>
            <a:ext cx="18288000" cy="10286998"/>
          </a:xfrm>
          <a:prstGeom prst="rect">
            <a:avLst/>
          </a:prstGeom>
          <a:solidFill>
            <a:schemeClr val="accent2"/>
          </a:solidFill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1555049"/>
            <a:ext cx="6463847" cy="264181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6800"/>
              </a:lnSpc>
              <a:defRPr sz="72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pl-PL" dirty="0"/>
              <a:t>presentation</a:t>
            </a:r>
            <a:r>
              <a:rPr lang="en-GB" dirty="0"/>
              <a:t> TITLE, CALIBRI BOLD, </a:t>
            </a:r>
            <a:r>
              <a:rPr lang="pl-PL" dirty="0"/>
              <a:t>72</a:t>
            </a:r>
            <a:r>
              <a:rPr lang="en-GB" dirty="0"/>
              <a:t> PT</a:t>
            </a:r>
          </a:p>
        </p:txBody>
      </p:sp>
      <p:sp>
        <p:nvSpPr>
          <p:cNvPr id="3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1228723" y="7506697"/>
            <a:ext cx="6463847" cy="312073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FontTx/>
              <a:buNone/>
              <a:defRPr sz="2400">
                <a:solidFill>
                  <a:schemeClr val="bg1">
                    <a:lumMod val="10000"/>
                  </a:schemeClr>
                </a:solidFill>
                <a:latin typeface="+mn-lt"/>
                <a:cs typeface="Calibri Light" panose="020F0302020204030204" pitchFamily="34" charset="0"/>
              </a:defRPr>
            </a:lvl1pPr>
            <a:lvl2pPr>
              <a:defRPr sz="3200"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defRPr sz="2800"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defRPr sz="2400"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defRPr sz="2400"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pl-PL" dirty="0"/>
              <a:t>Place, Date (Calibri, 24 pt)</a:t>
            </a:r>
            <a:endParaRPr lang="en-GB" dirty="0"/>
          </a:p>
        </p:txBody>
      </p:sp>
      <p:sp>
        <p:nvSpPr>
          <p:cNvPr id="10" name="Picture Placeholder 13"/>
          <p:cNvSpPr>
            <a:spLocks noGrp="1"/>
          </p:cNvSpPr>
          <p:nvPr>
            <p:ph type="pic" sz="quarter" idx="13" hasCustomPrompt="1"/>
          </p:nvPr>
        </p:nvSpPr>
        <p:spPr>
          <a:xfrm>
            <a:off x="-1" y="1109018"/>
            <a:ext cx="809625" cy="1619250"/>
          </a:xfrm>
          <a:prstGeom prst="rect">
            <a:avLst/>
          </a:prstGeom>
          <a:ln>
            <a:noFill/>
          </a:ln>
        </p:spPr>
        <p:txBody>
          <a:bodyPr anchor="ctr" anchorCtr="0"/>
          <a:lstStyle>
            <a:lvl1pPr marL="0" indent="0" algn="ctr">
              <a:buFontTx/>
              <a:buNone/>
              <a:defRPr sz="1800"/>
            </a:lvl1pPr>
          </a:lstStyle>
          <a:p>
            <a:r>
              <a:rPr lang="pl-PL" dirty="0"/>
              <a:t>&gt;</a:t>
            </a:r>
            <a:endParaRPr lang="en-GB" dirty="0"/>
          </a:p>
        </p:txBody>
      </p:sp>
      <p:sp>
        <p:nvSpPr>
          <p:cNvPr id="18" name="Picture Placeholder 17"/>
          <p:cNvSpPr>
            <a:spLocks noGrp="1"/>
          </p:cNvSpPr>
          <p:nvPr>
            <p:ph type="pic" sz="quarter" idx="14" hasCustomPrompt="1"/>
          </p:nvPr>
        </p:nvSpPr>
        <p:spPr>
          <a:xfrm>
            <a:off x="1228722" y="8671885"/>
            <a:ext cx="4724399" cy="76200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FontTx/>
              <a:buNone/>
              <a:defRPr sz="1800"/>
            </a:lvl1pPr>
          </a:lstStyle>
          <a:p>
            <a:r>
              <a:rPr lang="pl-PL" dirty="0"/>
              <a:t>^</a:t>
            </a:r>
            <a:endParaRPr lang="en-GB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pendent testing servi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bi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  <p:pic>
        <p:nvPicPr>
          <p:cNvPr id="9" name="Graphic 8"/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28724" y="9048633"/>
            <a:ext cx="1794794" cy="89739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bi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  <p:pic>
        <p:nvPicPr>
          <p:cNvPr id="9" name="Graphic 8"/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28724" y="9048633"/>
            <a:ext cx="1794794" cy="89739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bi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  <p:pic>
        <p:nvPicPr>
          <p:cNvPr id="9" name="Graphic 8"/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28724" y="9048633"/>
            <a:ext cx="1794794" cy="89739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bi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  <p:pic>
        <p:nvPicPr>
          <p:cNvPr id="9" name="Graphic 8"/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28724" y="9048633"/>
            <a:ext cx="1794794" cy="89739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ftware engineer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terprise application servi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pendent testing servi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rastructure &amp; application supp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 &amp; analyt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ud transform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rastructure &amp; application supp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9" name="Graphic 8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screen shot of a computer monitor&#10;&#10;Description automatically generated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227" y="2463261"/>
            <a:ext cx="81915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sp>
        <p:nvSpPr>
          <p:cNvPr id="11" name="Picture Placeholder 7"/>
          <p:cNvSpPr>
            <a:spLocks noGrp="1"/>
          </p:cNvSpPr>
          <p:nvPr>
            <p:ph type="pic" sz="quarter" idx="12" hasCustomPrompt="1"/>
          </p:nvPr>
        </p:nvSpPr>
        <p:spPr>
          <a:xfrm>
            <a:off x="8689848" y="2851405"/>
            <a:ext cx="7384258" cy="4181474"/>
          </a:xfrm>
          <a:prstGeom prst="rect">
            <a:avLst/>
          </a:prstGeom>
          <a:solidFill>
            <a:schemeClr val="accent2"/>
          </a:solidFill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7" name="Picture 6" descr="A picture containing indoor, monitor, sitting, computer&#10;&#10;Description automatically generated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5227" y="3558636"/>
            <a:ext cx="8953500" cy="5524500"/>
          </a:xfrm>
          <a:prstGeom prst="rect">
            <a:avLst/>
          </a:prstGeom>
        </p:spPr>
      </p:pic>
      <p:sp>
        <p:nvSpPr>
          <p:cNvPr id="11" name="Picture Placeholder 7"/>
          <p:cNvSpPr>
            <a:spLocks noGrp="1"/>
          </p:cNvSpPr>
          <p:nvPr>
            <p:ph type="pic" sz="quarter" idx="12" hasCustomPrompt="1"/>
          </p:nvPr>
        </p:nvSpPr>
        <p:spPr>
          <a:xfrm>
            <a:off x="9477375" y="4343399"/>
            <a:ext cx="5809204" cy="3729039"/>
          </a:xfrm>
          <a:prstGeom prst="rect">
            <a:avLst/>
          </a:prstGeom>
          <a:solidFill>
            <a:schemeClr val="accent2"/>
          </a:solidFill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9" name="Picture 8" descr="A close up of a screen&#10;&#10;Description automatically generated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4227" y="2038029"/>
            <a:ext cx="5715000" cy="7620000"/>
          </a:xfrm>
          <a:prstGeom prst="rect">
            <a:avLst/>
          </a:prstGeom>
        </p:spPr>
      </p:pic>
      <p:sp>
        <p:nvSpPr>
          <p:cNvPr id="14" name="Picture Placeholder 7"/>
          <p:cNvSpPr>
            <a:spLocks noGrp="1"/>
          </p:cNvSpPr>
          <p:nvPr>
            <p:ph type="pic" sz="quarter" idx="13" hasCustomPrompt="1"/>
          </p:nvPr>
        </p:nvSpPr>
        <p:spPr>
          <a:xfrm>
            <a:off x="4694158" y="2502691"/>
            <a:ext cx="3015138" cy="6517767"/>
          </a:xfrm>
          <a:prstGeom prst="roundRect">
            <a:avLst>
              <a:gd name="adj" fmla="val 10770"/>
            </a:avLst>
          </a:prstGeom>
          <a:solidFill>
            <a:schemeClr val="accent2"/>
          </a:solidFill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pic>
        <p:nvPicPr>
          <p:cNvPr id="18" name="Picture 17" descr="A close up of a sign&#10;&#10;Description automatically generated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8033" y="4694507"/>
            <a:ext cx="3864387" cy="4830485"/>
          </a:xfrm>
          <a:prstGeom prst="rect">
            <a:avLst/>
          </a:prstGeom>
        </p:spPr>
      </p:pic>
      <p:sp>
        <p:nvSpPr>
          <p:cNvPr id="19" name="Picture Placeholder 7"/>
          <p:cNvSpPr>
            <a:spLocks noGrp="1"/>
          </p:cNvSpPr>
          <p:nvPr>
            <p:ph type="pic" sz="quarter" idx="14" hasCustomPrompt="1"/>
          </p:nvPr>
        </p:nvSpPr>
        <p:spPr>
          <a:xfrm>
            <a:off x="10709275" y="5645150"/>
            <a:ext cx="2416175" cy="2867025"/>
          </a:xfrm>
          <a:prstGeom prst="roundRect">
            <a:avLst>
              <a:gd name="adj" fmla="val 15645"/>
            </a:avLst>
          </a:prstGeom>
          <a:solidFill>
            <a:schemeClr val="accent2"/>
          </a:solidFill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pic>
        <p:nvPicPr>
          <p:cNvPr id="10" name="Graphic 9"/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sp>
        <p:nvSpPr>
          <p:cNvPr id="19" name="Picture Placeholder 7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5343952" y="3523500"/>
            <a:ext cx="3240000" cy="32400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anchor="ctr" anchorCtr="0"/>
          <a:lstStyle>
            <a:lvl1pPr marL="0" indent="0" algn="ctr">
              <a:buFontTx/>
              <a:buNone/>
              <a:defRPr sz="3600"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9144000" y="4386262"/>
            <a:ext cx="2971800" cy="151447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2800"/>
            </a:lvl1pPr>
            <a:lvl2pPr marL="685800" indent="0">
              <a:buFontTx/>
              <a:buNone/>
              <a:defRPr/>
            </a:lvl2pPr>
            <a:lvl3pPr marL="1371600" indent="0">
              <a:buFontTx/>
              <a:buNone/>
              <a:defRPr/>
            </a:lvl3pPr>
            <a:lvl4pPr marL="2057400" indent="0">
              <a:buFontTx/>
              <a:buNone/>
              <a:defRPr/>
            </a:lvl4pPr>
            <a:lvl5pPr marL="2743200" indent="0">
              <a:buFontTx/>
              <a:buNone/>
              <a:defRPr/>
            </a:lvl5pPr>
          </a:lstStyle>
          <a:p>
            <a:pPr lvl="0"/>
            <a:r>
              <a:rPr lang="pl-PL" dirty="0"/>
              <a:t>Your name, function and contact details here</a:t>
            </a:r>
          </a:p>
        </p:txBody>
      </p:sp>
      <p:pic>
        <p:nvPicPr>
          <p:cNvPr id="8" name="Graphic 7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 photo,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/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18288001" cy="5143499"/>
          </a:xfrm>
          <a:custGeom>
            <a:avLst/>
            <a:gdLst>
              <a:gd name="connsiteX0" fmla="*/ 17516009 w 18288001"/>
              <a:gd name="connsiteY0" fmla="*/ 1304618 h 5143499"/>
              <a:gd name="connsiteX1" fmla="*/ 17354397 w 18288001"/>
              <a:gd name="connsiteY1" fmla="*/ 1442219 h 5143499"/>
              <a:gd name="connsiteX2" fmla="*/ 17677617 w 18288001"/>
              <a:gd name="connsiteY2" fmla="*/ 1442219 h 5143499"/>
              <a:gd name="connsiteX3" fmla="*/ 17516009 w 18288001"/>
              <a:gd name="connsiteY3" fmla="*/ 1057991 h 5143499"/>
              <a:gd name="connsiteX4" fmla="*/ 17270169 w 18288001"/>
              <a:gd name="connsiteY4" fmla="*/ 1388768 h 5143499"/>
              <a:gd name="connsiteX5" fmla="*/ 17319681 w 18288001"/>
              <a:gd name="connsiteY5" fmla="*/ 1423326 h 5143499"/>
              <a:gd name="connsiteX6" fmla="*/ 17516009 w 18288001"/>
              <a:gd name="connsiteY6" fmla="*/ 1216216 h 5143499"/>
              <a:gd name="connsiteX7" fmla="*/ 17712725 w 18288001"/>
              <a:gd name="connsiteY7" fmla="*/ 1423326 h 5143499"/>
              <a:gd name="connsiteX8" fmla="*/ 17761769 w 18288001"/>
              <a:gd name="connsiteY8" fmla="*/ 1390894 h 5143499"/>
              <a:gd name="connsiteX9" fmla="*/ 17647153 w 18288001"/>
              <a:gd name="connsiteY9" fmla="*/ 729654 h 5143499"/>
              <a:gd name="connsiteX10" fmla="*/ 17829465 w 18288001"/>
              <a:gd name="connsiteY10" fmla="*/ 1316347 h 5143499"/>
              <a:gd name="connsiteX11" fmla="*/ 17647153 w 18288001"/>
              <a:gd name="connsiteY11" fmla="*/ 729654 h 5143499"/>
              <a:gd name="connsiteX12" fmla="*/ 17384861 w 18288001"/>
              <a:gd name="connsiteY12" fmla="*/ 729654 h 5143499"/>
              <a:gd name="connsiteX13" fmla="*/ 17202549 w 18288001"/>
              <a:gd name="connsiteY13" fmla="*/ 1316347 h 5143499"/>
              <a:gd name="connsiteX14" fmla="*/ 17516009 w 18288001"/>
              <a:gd name="connsiteY14" fmla="*/ 592447 h 5143499"/>
              <a:gd name="connsiteX15" fmla="*/ 17216561 w 18288001"/>
              <a:gd name="connsiteY15" fmla="*/ 1337444 h 5143499"/>
              <a:gd name="connsiteX16" fmla="*/ 17249545 w 18288001"/>
              <a:gd name="connsiteY16" fmla="*/ 1372395 h 5143499"/>
              <a:gd name="connsiteX17" fmla="*/ 17516009 w 18288001"/>
              <a:gd name="connsiteY17" fmla="*/ 899687 h 5143499"/>
              <a:gd name="connsiteX18" fmla="*/ 17782945 w 18288001"/>
              <a:gd name="connsiteY18" fmla="*/ 1372395 h 5143499"/>
              <a:gd name="connsiteX19" fmla="*/ 17815533 w 18288001"/>
              <a:gd name="connsiteY19" fmla="*/ 1337444 h 5143499"/>
              <a:gd name="connsiteX20" fmla="*/ 1 w 18288001"/>
              <a:gd name="connsiteY20" fmla="*/ 271425 h 5143499"/>
              <a:gd name="connsiteX21" fmla="*/ 1 w 18288001"/>
              <a:gd name="connsiteY21" fmla="*/ 1890675 h 5143499"/>
              <a:gd name="connsiteX22" fmla="*/ 809626 w 18288001"/>
              <a:gd name="connsiteY22" fmla="*/ 1081050 h 5143499"/>
              <a:gd name="connsiteX23" fmla="*/ 0 w 18288001"/>
              <a:gd name="connsiteY23" fmla="*/ 0 h 5143499"/>
              <a:gd name="connsiteX24" fmla="*/ 18288001 w 18288001"/>
              <a:gd name="connsiteY24" fmla="*/ 0 h 5143499"/>
              <a:gd name="connsiteX25" fmla="*/ 18288001 w 18288001"/>
              <a:gd name="connsiteY25" fmla="*/ 5143499 h 5143499"/>
              <a:gd name="connsiteX26" fmla="*/ 0 w 18288001"/>
              <a:gd name="connsiteY26" fmla="*/ 5143499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8288001" h="5143499">
                <a:moveTo>
                  <a:pt x="17516009" y="1304618"/>
                </a:moveTo>
                <a:lnTo>
                  <a:pt x="17354397" y="1442219"/>
                </a:lnTo>
                <a:cubicBezTo>
                  <a:pt x="17439021" y="1483940"/>
                  <a:pt x="17565129" y="1495669"/>
                  <a:pt x="17677617" y="1442219"/>
                </a:cubicBezTo>
                <a:close/>
                <a:moveTo>
                  <a:pt x="17516009" y="1057991"/>
                </a:moveTo>
                <a:lnTo>
                  <a:pt x="17270169" y="1388768"/>
                </a:lnTo>
                <a:cubicBezTo>
                  <a:pt x="17284573" y="1402702"/>
                  <a:pt x="17300633" y="1414037"/>
                  <a:pt x="17319681" y="1423326"/>
                </a:cubicBezTo>
                <a:lnTo>
                  <a:pt x="17516009" y="1216216"/>
                </a:lnTo>
                <a:lnTo>
                  <a:pt x="17712725" y="1423326"/>
                </a:lnTo>
                <a:cubicBezTo>
                  <a:pt x="17729177" y="1414037"/>
                  <a:pt x="17747837" y="1402702"/>
                  <a:pt x="17761769" y="1390894"/>
                </a:cubicBezTo>
                <a:close/>
                <a:moveTo>
                  <a:pt x="17647153" y="729654"/>
                </a:moveTo>
                <a:lnTo>
                  <a:pt x="17829465" y="1316347"/>
                </a:lnTo>
                <a:cubicBezTo>
                  <a:pt x="17981789" y="1109316"/>
                  <a:pt x="17888349" y="815930"/>
                  <a:pt x="17647153" y="729654"/>
                </a:cubicBezTo>
                <a:close/>
                <a:moveTo>
                  <a:pt x="17384861" y="729654"/>
                </a:moveTo>
                <a:cubicBezTo>
                  <a:pt x="17144141" y="815930"/>
                  <a:pt x="17050229" y="1109316"/>
                  <a:pt x="17202549" y="1316347"/>
                </a:cubicBezTo>
                <a:close/>
                <a:moveTo>
                  <a:pt x="17516009" y="592447"/>
                </a:moveTo>
                <a:lnTo>
                  <a:pt x="17216561" y="1337444"/>
                </a:lnTo>
                <a:cubicBezTo>
                  <a:pt x="17230493" y="1353896"/>
                  <a:pt x="17239785" y="1365232"/>
                  <a:pt x="17249545" y="1372395"/>
                </a:cubicBezTo>
                <a:lnTo>
                  <a:pt x="17516009" y="899687"/>
                </a:lnTo>
                <a:lnTo>
                  <a:pt x="17782945" y="1372395"/>
                </a:lnTo>
                <a:cubicBezTo>
                  <a:pt x="17799477" y="1355943"/>
                  <a:pt x="17810889" y="1342088"/>
                  <a:pt x="17815533" y="1337444"/>
                </a:cubicBezTo>
                <a:close/>
                <a:moveTo>
                  <a:pt x="1" y="271425"/>
                </a:moveTo>
                <a:lnTo>
                  <a:pt x="1" y="1890675"/>
                </a:lnTo>
                <a:lnTo>
                  <a:pt x="809626" y="1081050"/>
                </a:lnTo>
                <a:close/>
                <a:moveTo>
                  <a:pt x="0" y="0"/>
                </a:moveTo>
                <a:lnTo>
                  <a:pt x="18288001" y="0"/>
                </a:lnTo>
                <a:lnTo>
                  <a:pt x="18288001" y="5143499"/>
                </a:lnTo>
                <a:lnTo>
                  <a:pt x="0" y="5143499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anchor="ctr" anchorCtr="0">
            <a:noAutofit/>
          </a:bodyPr>
          <a:lstStyle>
            <a:lvl1pPr marL="0" indent="0" algn="ctr">
              <a:buFontTx/>
              <a:buNone/>
              <a:defRPr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 photo, b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-1" y="0"/>
            <a:ext cx="18288001" cy="25725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2" name="Picture Placeholder 21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761"/>
            <a:ext cx="18288001" cy="5143499"/>
          </a:xfrm>
          <a:custGeom>
            <a:avLst/>
            <a:gdLst>
              <a:gd name="connsiteX0" fmla="*/ 17516009 w 18288001"/>
              <a:gd name="connsiteY0" fmla="*/ 1304618 h 5143499"/>
              <a:gd name="connsiteX1" fmla="*/ 17354397 w 18288001"/>
              <a:gd name="connsiteY1" fmla="*/ 1442219 h 5143499"/>
              <a:gd name="connsiteX2" fmla="*/ 17677617 w 18288001"/>
              <a:gd name="connsiteY2" fmla="*/ 1442219 h 5143499"/>
              <a:gd name="connsiteX3" fmla="*/ 17516009 w 18288001"/>
              <a:gd name="connsiteY3" fmla="*/ 1057991 h 5143499"/>
              <a:gd name="connsiteX4" fmla="*/ 17270169 w 18288001"/>
              <a:gd name="connsiteY4" fmla="*/ 1388768 h 5143499"/>
              <a:gd name="connsiteX5" fmla="*/ 17319681 w 18288001"/>
              <a:gd name="connsiteY5" fmla="*/ 1423326 h 5143499"/>
              <a:gd name="connsiteX6" fmla="*/ 17516009 w 18288001"/>
              <a:gd name="connsiteY6" fmla="*/ 1216216 h 5143499"/>
              <a:gd name="connsiteX7" fmla="*/ 17712725 w 18288001"/>
              <a:gd name="connsiteY7" fmla="*/ 1423326 h 5143499"/>
              <a:gd name="connsiteX8" fmla="*/ 17761769 w 18288001"/>
              <a:gd name="connsiteY8" fmla="*/ 1390894 h 5143499"/>
              <a:gd name="connsiteX9" fmla="*/ 17647153 w 18288001"/>
              <a:gd name="connsiteY9" fmla="*/ 729654 h 5143499"/>
              <a:gd name="connsiteX10" fmla="*/ 17829465 w 18288001"/>
              <a:gd name="connsiteY10" fmla="*/ 1316347 h 5143499"/>
              <a:gd name="connsiteX11" fmla="*/ 17647153 w 18288001"/>
              <a:gd name="connsiteY11" fmla="*/ 729654 h 5143499"/>
              <a:gd name="connsiteX12" fmla="*/ 17384861 w 18288001"/>
              <a:gd name="connsiteY12" fmla="*/ 729654 h 5143499"/>
              <a:gd name="connsiteX13" fmla="*/ 17202549 w 18288001"/>
              <a:gd name="connsiteY13" fmla="*/ 1316347 h 5143499"/>
              <a:gd name="connsiteX14" fmla="*/ 17516009 w 18288001"/>
              <a:gd name="connsiteY14" fmla="*/ 592447 h 5143499"/>
              <a:gd name="connsiteX15" fmla="*/ 17216561 w 18288001"/>
              <a:gd name="connsiteY15" fmla="*/ 1337444 h 5143499"/>
              <a:gd name="connsiteX16" fmla="*/ 17249545 w 18288001"/>
              <a:gd name="connsiteY16" fmla="*/ 1372395 h 5143499"/>
              <a:gd name="connsiteX17" fmla="*/ 17516009 w 18288001"/>
              <a:gd name="connsiteY17" fmla="*/ 899687 h 5143499"/>
              <a:gd name="connsiteX18" fmla="*/ 17782945 w 18288001"/>
              <a:gd name="connsiteY18" fmla="*/ 1372395 h 5143499"/>
              <a:gd name="connsiteX19" fmla="*/ 17815533 w 18288001"/>
              <a:gd name="connsiteY19" fmla="*/ 1337444 h 5143499"/>
              <a:gd name="connsiteX20" fmla="*/ 1 w 18288001"/>
              <a:gd name="connsiteY20" fmla="*/ 271425 h 5143499"/>
              <a:gd name="connsiteX21" fmla="*/ 1 w 18288001"/>
              <a:gd name="connsiteY21" fmla="*/ 1890675 h 5143499"/>
              <a:gd name="connsiteX22" fmla="*/ 809626 w 18288001"/>
              <a:gd name="connsiteY22" fmla="*/ 1081050 h 5143499"/>
              <a:gd name="connsiteX23" fmla="*/ 0 w 18288001"/>
              <a:gd name="connsiteY23" fmla="*/ 0 h 5143499"/>
              <a:gd name="connsiteX24" fmla="*/ 18288001 w 18288001"/>
              <a:gd name="connsiteY24" fmla="*/ 0 h 5143499"/>
              <a:gd name="connsiteX25" fmla="*/ 18288001 w 18288001"/>
              <a:gd name="connsiteY25" fmla="*/ 5143499 h 5143499"/>
              <a:gd name="connsiteX26" fmla="*/ 0 w 18288001"/>
              <a:gd name="connsiteY26" fmla="*/ 5143499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8288001" h="5143499">
                <a:moveTo>
                  <a:pt x="17516009" y="1304618"/>
                </a:moveTo>
                <a:lnTo>
                  <a:pt x="17354397" y="1442219"/>
                </a:lnTo>
                <a:cubicBezTo>
                  <a:pt x="17439021" y="1483940"/>
                  <a:pt x="17565129" y="1495669"/>
                  <a:pt x="17677617" y="1442219"/>
                </a:cubicBezTo>
                <a:close/>
                <a:moveTo>
                  <a:pt x="17516009" y="1057991"/>
                </a:moveTo>
                <a:lnTo>
                  <a:pt x="17270169" y="1388768"/>
                </a:lnTo>
                <a:cubicBezTo>
                  <a:pt x="17284573" y="1402702"/>
                  <a:pt x="17300633" y="1414037"/>
                  <a:pt x="17319681" y="1423326"/>
                </a:cubicBezTo>
                <a:lnTo>
                  <a:pt x="17516009" y="1216216"/>
                </a:lnTo>
                <a:lnTo>
                  <a:pt x="17712725" y="1423326"/>
                </a:lnTo>
                <a:cubicBezTo>
                  <a:pt x="17729177" y="1414037"/>
                  <a:pt x="17747837" y="1402702"/>
                  <a:pt x="17761769" y="1390894"/>
                </a:cubicBezTo>
                <a:close/>
                <a:moveTo>
                  <a:pt x="17647153" y="729654"/>
                </a:moveTo>
                <a:lnTo>
                  <a:pt x="17829465" y="1316347"/>
                </a:lnTo>
                <a:cubicBezTo>
                  <a:pt x="17981789" y="1109316"/>
                  <a:pt x="17888349" y="815930"/>
                  <a:pt x="17647153" y="729654"/>
                </a:cubicBezTo>
                <a:close/>
                <a:moveTo>
                  <a:pt x="17384861" y="729654"/>
                </a:moveTo>
                <a:cubicBezTo>
                  <a:pt x="17144141" y="815930"/>
                  <a:pt x="17050229" y="1109316"/>
                  <a:pt x="17202549" y="1316347"/>
                </a:cubicBezTo>
                <a:close/>
                <a:moveTo>
                  <a:pt x="17516009" y="592447"/>
                </a:moveTo>
                <a:lnTo>
                  <a:pt x="17216561" y="1337444"/>
                </a:lnTo>
                <a:cubicBezTo>
                  <a:pt x="17230493" y="1353896"/>
                  <a:pt x="17239785" y="1365232"/>
                  <a:pt x="17249545" y="1372395"/>
                </a:cubicBezTo>
                <a:lnTo>
                  <a:pt x="17516009" y="899687"/>
                </a:lnTo>
                <a:lnTo>
                  <a:pt x="17782945" y="1372395"/>
                </a:lnTo>
                <a:cubicBezTo>
                  <a:pt x="17799477" y="1355943"/>
                  <a:pt x="17810889" y="1342088"/>
                  <a:pt x="17815533" y="1337444"/>
                </a:cubicBezTo>
                <a:close/>
                <a:moveTo>
                  <a:pt x="1" y="271425"/>
                </a:moveTo>
                <a:lnTo>
                  <a:pt x="1" y="1890675"/>
                </a:lnTo>
                <a:lnTo>
                  <a:pt x="809626" y="1081050"/>
                </a:lnTo>
                <a:close/>
                <a:moveTo>
                  <a:pt x="0" y="0"/>
                </a:moveTo>
                <a:lnTo>
                  <a:pt x="18288001" y="0"/>
                </a:lnTo>
                <a:lnTo>
                  <a:pt x="18288001" y="5143499"/>
                </a:lnTo>
                <a:lnTo>
                  <a:pt x="0" y="5143499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</p:spPr>
        <p:txBody>
          <a:bodyPr wrap="square" anchor="ctr" anchorCtr="0">
            <a:noAutofit/>
          </a:bodyPr>
          <a:lstStyle>
            <a:lvl1pPr marL="0" indent="0" algn="ctr">
              <a:buFontTx/>
              <a:buNone/>
              <a:defRPr>
                <a:solidFill>
                  <a:schemeClr val="accent1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 &amp; analyt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/>
          <p:cNvSpPr/>
          <p:nvPr userDrawn="1"/>
        </p:nvSpPr>
        <p:spPr>
          <a:xfrm>
            <a:off x="12192000" y="0"/>
            <a:ext cx="6096000" cy="10287000"/>
          </a:xfrm>
          <a:custGeom>
            <a:avLst/>
            <a:gdLst>
              <a:gd name="connsiteX0" fmla="*/ 5322354 w 6096000"/>
              <a:gd name="connsiteY0" fmla="*/ 9370029 h 10287000"/>
              <a:gd name="connsiteX1" fmla="*/ 5034354 w 6096000"/>
              <a:gd name="connsiteY1" fmla="*/ 9658029 h 10287000"/>
              <a:gd name="connsiteX2" fmla="*/ 5322354 w 6096000"/>
              <a:gd name="connsiteY2" fmla="*/ 9946029 h 10287000"/>
              <a:gd name="connsiteX3" fmla="*/ 5610354 w 6096000"/>
              <a:gd name="connsiteY3" fmla="*/ 9658029 h 10287000"/>
              <a:gd name="connsiteX4" fmla="*/ 5322354 w 6096000"/>
              <a:gd name="connsiteY4" fmla="*/ 9370029 h 10287000"/>
              <a:gd name="connsiteX5" fmla="*/ 5324008 w 6096000"/>
              <a:gd name="connsiteY5" fmla="*/ 1304618 h 10287000"/>
              <a:gd name="connsiteX6" fmla="*/ 5162396 w 6096000"/>
              <a:gd name="connsiteY6" fmla="*/ 1442219 h 10287000"/>
              <a:gd name="connsiteX7" fmla="*/ 5485616 w 6096000"/>
              <a:gd name="connsiteY7" fmla="*/ 1442219 h 10287000"/>
              <a:gd name="connsiteX8" fmla="*/ 5324006 w 6096000"/>
              <a:gd name="connsiteY8" fmla="*/ 1057991 h 10287000"/>
              <a:gd name="connsiteX9" fmla="*/ 5078168 w 6096000"/>
              <a:gd name="connsiteY9" fmla="*/ 1388768 h 10287000"/>
              <a:gd name="connsiteX10" fmla="*/ 5127680 w 6096000"/>
              <a:gd name="connsiteY10" fmla="*/ 1423326 h 10287000"/>
              <a:gd name="connsiteX11" fmla="*/ 5324006 w 6096000"/>
              <a:gd name="connsiteY11" fmla="*/ 1216216 h 10287000"/>
              <a:gd name="connsiteX12" fmla="*/ 5520724 w 6096000"/>
              <a:gd name="connsiteY12" fmla="*/ 1423326 h 10287000"/>
              <a:gd name="connsiteX13" fmla="*/ 5569768 w 6096000"/>
              <a:gd name="connsiteY13" fmla="*/ 1390894 h 10287000"/>
              <a:gd name="connsiteX14" fmla="*/ 5455152 w 6096000"/>
              <a:gd name="connsiteY14" fmla="*/ 729654 h 10287000"/>
              <a:gd name="connsiteX15" fmla="*/ 5637464 w 6096000"/>
              <a:gd name="connsiteY15" fmla="*/ 1316347 h 10287000"/>
              <a:gd name="connsiteX16" fmla="*/ 5455152 w 6096000"/>
              <a:gd name="connsiteY16" fmla="*/ 729654 h 10287000"/>
              <a:gd name="connsiteX17" fmla="*/ 5192860 w 6096000"/>
              <a:gd name="connsiteY17" fmla="*/ 729654 h 10287000"/>
              <a:gd name="connsiteX18" fmla="*/ 5010548 w 6096000"/>
              <a:gd name="connsiteY18" fmla="*/ 1316347 h 10287000"/>
              <a:gd name="connsiteX19" fmla="*/ 5324008 w 6096000"/>
              <a:gd name="connsiteY19" fmla="*/ 592447 h 10287000"/>
              <a:gd name="connsiteX20" fmla="*/ 5024560 w 6096000"/>
              <a:gd name="connsiteY20" fmla="*/ 1337444 h 10287000"/>
              <a:gd name="connsiteX21" fmla="*/ 5057544 w 6096000"/>
              <a:gd name="connsiteY21" fmla="*/ 1372395 h 10287000"/>
              <a:gd name="connsiteX22" fmla="*/ 5324008 w 6096000"/>
              <a:gd name="connsiteY22" fmla="*/ 899687 h 10287000"/>
              <a:gd name="connsiteX23" fmla="*/ 5590944 w 6096000"/>
              <a:gd name="connsiteY23" fmla="*/ 1372395 h 10287000"/>
              <a:gd name="connsiteX24" fmla="*/ 5623532 w 6096000"/>
              <a:gd name="connsiteY24" fmla="*/ 1337444 h 10287000"/>
              <a:gd name="connsiteX25" fmla="*/ 0 w 6096000"/>
              <a:gd name="connsiteY25" fmla="*/ 0 h 10287000"/>
              <a:gd name="connsiteX26" fmla="*/ 6096000 w 6096000"/>
              <a:gd name="connsiteY26" fmla="*/ 0 h 10287000"/>
              <a:gd name="connsiteX27" fmla="*/ 6096000 w 6096000"/>
              <a:gd name="connsiteY27" fmla="*/ 10287000 h 10287000"/>
              <a:gd name="connsiteX28" fmla="*/ 0 w 6096000"/>
              <a:gd name="connsiteY28" fmla="*/ 10287000 h 1028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6096000" h="10287000">
                <a:moveTo>
                  <a:pt x="5322354" y="9370029"/>
                </a:moveTo>
                <a:cubicBezTo>
                  <a:pt x="5163296" y="9370029"/>
                  <a:pt x="5034354" y="9498971"/>
                  <a:pt x="5034354" y="9658029"/>
                </a:cubicBezTo>
                <a:cubicBezTo>
                  <a:pt x="5034354" y="9817087"/>
                  <a:pt x="5163296" y="9946029"/>
                  <a:pt x="5322354" y="9946029"/>
                </a:cubicBezTo>
                <a:cubicBezTo>
                  <a:pt x="5481412" y="9946029"/>
                  <a:pt x="5610354" y="9817087"/>
                  <a:pt x="5610354" y="9658029"/>
                </a:cubicBezTo>
                <a:cubicBezTo>
                  <a:pt x="5610354" y="9498971"/>
                  <a:pt x="5481412" y="9370029"/>
                  <a:pt x="5322354" y="9370029"/>
                </a:cubicBezTo>
                <a:close/>
                <a:moveTo>
                  <a:pt x="5324008" y="1304618"/>
                </a:moveTo>
                <a:lnTo>
                  <a:pt x="5162396" y="1442219"/>
                </a:lnTo>
                <a:cubicBezTo>
                  <a:pt x="5247020" y="1483940"/>
                  <a:pt x="5373128" y="1495669"/>
                  <a:pt x="5485616" y="1442219"/>
                </a:cubicBezTo>
                <a:close/>
                <a:moveTo>
                  <a:pt x="5324006" y="1057991"/>
                </a:moveTo>
                <a:lnTo>
                  <a:pt x="5078168" y="1388768"/>
                </a:lnTo>
                <a:cubicBezTo>
                  <a:pt x="5092572" y="1402702"/>
                  <a:pt x="5108632" y="1414037"/>
                  <a:pt x="5127680" y="1423326"/>
                </a:cubicBezTo>
                <a:lnTo>
                  <a:pt x="5324006" y="1216216"/>
                </a:lnTo>
                <a:lnTo>
                  <a:pt x="5520724" y="1423326"/>
                </a:lnTo>
                <a:cubicBezTo>
                  <a:pt x="5537176" y="1414037"/>
                  <a:pt x="5555834" y="1402702"/>
                  <a:pt x="5569768" y="1390894"/>
                </a:cubicBezTo>
                <a:close/>
                <a:moveTo>
                  <a:pt x="5455152" y="729654"/>
                </a:moveTo>
                <a:lnTo>
                  <a:pt x="5637464" y="1316347"/>
                </a:lnTo>
                <a:cubicBezTo>
                  <a:pt x="5789786" y="1109316"/>
                  <a:pt x="5696348" y="815930"/>
                  <a:pt x="5455152" y="729654"/>
                </a:cubicBezTo>
                <a:close/>
                <a:moveTo>
                  <a:pt x="5192860" y="729654"/>
                </a:moveTo>
                <a:cubicBezTo>
                  <a:pt x="4952140" y="815930"/>
                  <a:pt x="4858228" y="1109316"/>
                  <a:pt x="5010548" y="1316347"/>
                </a:cubicBezTo>
                <a:close/>
                <a:moveTo>
                  <a:pt x="5324008" y="592447"/>
                </a:moveTo>
                <a:lnTo>
                  <a:pt x="5024560" y="1337444"/>
                </a:lnTo>
                <a:cubicBezTo>
                  <a:pt x="5038492" y="1353896"/>
                  <a:pt x="5047782" y="1365232"/>
                  <a:pt x="5057544" y="1372395"/>
                </a:cubicBezTo>
                <a:lnTo>
                  <a:pt x="5324008" y="899687"/>
                </a:lnTo>
                <a:lnTo>
                  <a:pt x="5590944" y="1372395"/>
                </a:lnTo>
                <a:cubicBezTo>
                  <a:pt x="5607474" y="1355943"/>
                  <a:pt x="5618888" y="1342088"/>
                  <a:pt x="5623532" y="1337444"/>
                </a:cubicBezTo>
                <a:close/>
                <a:moveTo>
                  <a:pt x="0" y="0"/>
                </a:moveTo>
                <a:lnTo>
                  <a:pt x="6096000" y="0"/>
                </a:lnTo>
                <a:lnTo>
                  <a:pt x="6096000" y="10287000"/>
                </a:lnTo>
                <a:lnTo>
                  <a:pt x="0" y="10287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20" name="Oval 19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228725" y="762008"/>
            <a:ext cx="10573132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pic>
        <p:nvPicPr>
          <p:cNvPr id="7" name="Graphic 6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photo,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2"/>
          <p:cNvSpPr>
            <a:spLocks noGrp="1"/>
          </p:cNvSpPr>
          <p:nvPr>
            <p:ph type="pic" sz="quarter" idx="11" hasCustomPrompt="1"/>
          </p:nvPr>
        </p:nvSpPr>
        <p:spPr>
          <a:xfrm>
            <a:off x="12192000" y="1"/>
            <a:ext cx="6096000" cy="10286999"/>
          </a:xfrm>
          <a:custGeom>
            <a:avLst/>
            <a:gdLst>
              <a:gd name="connsiteX0" fmla="*/ 5322354 w 6096000"/>
              <a:gd name="connsiteY0" fmla="*/ 9370028 h 10286999"/>
              <a:gd name="connsiteX1" fmla="*/ 5034354 w 6096000"/>
              <a:gd name="connsiteY1" fmla="*/ 9658028 h 10286999"/>
              <a:gd name="connsiteX2" fmla="*/ 5322354 w 6096000"/>
              <a:gd name="connsiteY2" fmla="*/ 9946028 h 10286999"/>
              <a:gd name="connsiteX3" fmla="*/ 5610354 w 6096000"/>
              <a:gd name="connsiteY3" fmla="*/ 9658028 h 10286999"/>
              <a:gd name="connsiteX4" fmla="*/ 5322354 w 6096000"/>
              <a:gd name="connsiteY4" fmla="*/ 9370028 h 10286999"/>
              <a:gd name="connsiteX5" fmla="*/ 5324008 w 6096000"/>
              <a:gd name="connsiteY5" fmla="*/ 1304617 h 10286999"/>
              <a:gd name="connsiteX6" fmla="*/ 5162396 w 6096000"/>
              <a:gd name="connsiteY6" fmla="*/ 1442218 h 10286999"/>
              <a:gd name="connsiteX7" fmla="*/ 5485616 w 6096000"/>
              <a:gd name="connsiteY7" fmla="*/ 1442218 h 10286999"/>
              <a:gd name="connsiteX8" fmla="*/ 5324006 w 6096000"/>
              <a:gd name="connsiteY8" fmla="*/ 1057990 h 10286999"/>
              <a:gd name="connsiteX9" fmla="*/ 5078168 w 6096000"/>
              <a:gd name="connsiteY9" fmla="*/ 1388767 h 10286999"/>
              <a:gd name="connsiteX10" fmla="*/ 5127680 w 6096000"/>
              <a:gd name="connsiteY10" fmla="*/ 1423325 h 10286999"/>
              <a:gd name="connsiteX11" fmla="*/ 5324006 w 6096000"/>
              <a:gd name="connsiteY11" fmla="*/ 1216215 h 10286999"/>
              <a:gd name="connsiteX12" fmla="*/ 5520724 w 6096000"/>
              <a:gd name="connsiteY12" fmla="*/ 1423325 h 10286999"/>
              <a:gd name="connsiteX13" fmla="*/ 5569768 w 6096000"/>
              <a:gd name="connsiteY13" fmla="*/ 1390893 h 10286999"/>
              <a:gd name="connsiteX14" fmla="*/ 5455152 w 6096000"/>
              <a:gd name="connsiteY14" fmla="*/ 729653 h 10286999"/>
              <a:gd name="connsiteX15" fmla="*/ 5637464 w 6096000"/>
              <a:gd name="connsiteY15" fmla="*/ 1316346 h 10286999"/>
              <a:gd name="connsiteX16" fmla="*/ 5455152 w 6096000"/>
              <a:gd name="connsiteY16" fmla="*/ 729653 h 10286999"/>
              <a:gd name="connsiteX17" fmla="*/ 5192860 w 6096000"/>
              <a:gd name="connsiteY17" fmla="*/ 729653 h 10286999"/>
              <a:gd name="connsiteX18" fmla="*/ 5010548 w 6096000"/>
              <a:gd name="connsiteY18" fmla="*/ 1316346 h 10286999"/>
              <a:gd name="connsiteX19" fmla="*/ 5324008 w 6096000"/>
              <a:gd name="connsiteY19" fmla="*/ 592446 h 10286999"/>
              <a:gd name="connsiteX20" fmla="*/ 5024560 w 6096000"/>
              <a:gd name="connsiteY20" fmla="*/ 1337443 h 10286999"/>
              <a:gd name="connsiteX21" fmla="*/ 5057544 w 6096000"/>
              <a:gd name="connsiteY21" fmla="*/ 1372394 h 10286999"/>
              <a:gd name="connsiteX22" fmla="*/ 5324008 w 6096000"/>
              <a:gd name="connsiteY22" fmla="*/ 899686 h 10286999"/>
              <a:gd name="connsiteX23" fmla="*/ 5590944 w 6096000"/>
              <a:gd name="connsiteY23" fmla="*/ 1372394 h 10286999"/>
              <a:gd name="connsiteX24" fmla="*/ 5623532 w 6096000"/>
              <a:gd name="connsiteY24" fmla="*/ 1337443 h 10286999"/>
              <a:gd name="connsiteX25" fmla="*/ 0 w 6096000"/>
              <a:gd name="connsiteY25" fmla="*/ 0 h 10286999"/>
              <a:gd name="connsiteX26" fmla="*/ 6096000 w 6096000"/>
              <a:gd name="connsiteY26" fmla="*/ 0 h 10286999"/>
              <a:gd name="connsiteX27" fmla="*/ 6096000 w 6096000"/>
              <a:gd name="connsiteY27" fmla="*/ 10286999 h 10286999"/>
              <a:gd name="connsiteX28" fmla="*/ 0 w 6096000"/>
              <a:gd name="connsiteY28" fmla="*/ 10286999 h 1028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6096000" h="10286999">
                <a:moveTo>
                  <a:pt x="5322354" y="9370028"/>
                </a:moveTo>
                <a:cubicBezTo>
                  <a:pt x="5163296" y="9370028"/>
                  <a:pt x="5034354" y="9498970"/>
                  <a:pt x="5034354" y="9658028"/>
                </a:cubicBezTo>
                <a:cubicBezTo>
                  <a:pt x="5034354" y="9817086"/>
                  <a:pt x="5163296" y="9946028"/>
                  <a:pt x="5322354" y="9946028"/>
                </a:cubicBezTo>
                <a:cubicBezTo>
                  <a:pt x="5481412" y="9946028"/>
                  <a:pt x="5610354" y="9817086"/>
                  <a:pt x="5610354" y="9658028"/>
                </a:cubicBezTo>
                <a:cubicBezTo>
                  <a:pt x="5610354" y="9498970"/>
                  <a:pt x="5481412" y="9370028"/>
                  <a:pt x="5322354" y="9370028"/>
                </a:cubicBezTo>
                <a:close/>
                <a:moveTo>
                  <a:pt x="5324008" y="1304617"/>
                </a:moveTo>
                <a:lnTo>
                  <a:pt x="5162396" y="1442218"/>
                </a:lnTo>
                <a:cubicBezTo>
                  <a:pt x="5247020" y="1483939"/>
                  <a:pt x="5373128" y="1495668"/>
                  <a:pt x="5485616" y="1442218"/>
                </a:cubicBezTo>
                <a:close/>
                <a:moveTo>
                  <a:pt x="5324006" y="1057990"/>
                </a:moveTo>
                <a:lnTo>
                  <a:pt x="5078168" y="1388767"/>
                </a:lnTo>
                <a:cubicBezTo>
                  <a:pt x="5092572" y="1402701"/>
                  <a:pt x="5108632" y="1414036"/>
                  <a:pt x="5127680" y="1423325"/>
                </a:cubicBezTo>
                <a:lnTo>
                  <a:pt x="5324006" y="1216215"/>
                </a:lnTo>
                <a:lnTo>
                  <a:pt x="5520724" y="1423325"/>
                </a:lnTo>
                <a:cubicBezTo>
                  <a:pt x="5537176" y="1414036"/>
                  <a:pt x="5555834" y="1402701"/>
                  <a:pt x="5569768" y="1390893"/>
                </a:cubicBezTo>
                <a:close/>
                <a:moveTo>
                  <a:pt x="5455152" y="729653"/>
                </a:moveTo>
                <a:lnTo>
                  <a:pt x="5637464" y="1316346"/>
                </a:lnTo>
                <a:cubicBezTo>
                  <a:pt x="5789786" y="1109315"/>
                  <a:pt x="5696348" y="815929"/>
                  <a:pt x="5455152" y="729653"/>
                </a:cubicBezTo>
                <a:close/>
                <a:moveTo>
                  <a:pt x="5192860" y="729653"/>
                </a:moveTo>
                <a:cubicBezTo>
                  <a:pt x="4952140" y="815929"/>
                  <a:pt x="4858228" y="1109315"/>
                  <a:pt x="5010548" y="1316346"/>
                </a:cubicBezTo>
                <a:close/>
                <a:moveTo>
                  <a:pt x="5324008" y="592446"/>
                </a:moveTo>
                <a:lnTo>
                  <a:pt x="5024560" y="1337443"/>
                </a:lnTo>
                <a:cubicBezTo>
                  <a:pt x="5038492" y="1353895"/>
                  <a:pt x="5047782" y="1365231"/>
                  <a:pt x="5057544" y="1372394"/>
                </a:cubicBezTo>
                <a:lnTo>
                  <a:pt x="5324008" y="899686"/>
                </a:lnTo>
                <a:lnTo>
                  <a:pt x="5590944" y="1372394"/>
                </a:lnTo>
                <a:cubicBezTo>
                  <a:pt x="5607474" y="1355942"/>
                  <a:pt x="5618888" y="1342087"/>
                  <a:pt x="5623532" y="1337443"/>
                </a:cubicBezTo>
                <a:close/>
                <a:moveTo>
                  <a:pt x="0" y="0"/>
                </a:moveTo>
                <a:lnTo>
                  <a:pt x="6096000" y="0"/>
                </a:lnTo>
                <a:lnTo>
                  <a:pt x="6096000" y="10286999"/>
                </a:lnTo>
                <a:lnTo>
                  <a:pt x="0" y="10286999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1080000" rIns="1080000" anchor="ctr" anchorCtr="0">
            <a:noAutofit/>
          </a:bodyPr>
          <a:lstStyle>
            <a:lvl1pPr marL="0" indent="0" algn="ctr">
              <a:buFontTx/>
              <a:buNone/>
              <a:defRPr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sp>
        <p:nvSpPr>
          <p:cNvPr id="24" name="Oval 2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228725" y="762008"/>
            <a:ext cx="10573132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pic>
        <p:nvPicPr>
          <p:cNvPr id="7" name="Graphic 6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photo, b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16373856" y="0"/>
            <a:ext cx="1914144" cy="19141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3" name="Picture Placeholder 22"/>
          <p:cNvSpPr>
            <a:spLocks noGrp="1"/>
          </p:cNvSpPr>
          <p:nvPr>
            <p:ph type="pic" sz="quarter" idx="11" hasCustomPrompt="1"/>
          </p:nvPr>
        </p:nvSpPr>
        <p:spPr>
          <a:xfrm>
            <a:off x="12192000" y="1"/>
            <a:ext cx="6096000" cy="10286999"/>
          </a:xfrm>
          <a:custGeom>
            <a:avLst/>
            <a:gdLst>
              <a:gd name="connsiteX0" fmla="*/ 5322354 w 6096000"/>
              <a:gd name="connsiteY0" fmla="*/ 9370028 h 10286999"/>
              <a:gd name="connsiteX1" fmla="*/ 5034354 w 6096000"/>
              <a:gd name="connsiteY1" fmla="*/ 9658028 h 10286999"/>
              <a:gd name="connsiteX2" fmla="*/ 5322354 w 6096000"/>
              <a:gd name="connsiteY2" fmla="*/ 9946028 h 10286999"/>
              <a:gd name="connsiteX3" fmla="*/ 5610354 w 6096000"/>
              <a:gd name="connsiteY3" fmla="*/ 9658028 h 10286999"/>
              <a:gd name="connsiteX4" fmla="*/ 5322354 w 6096000"/>
              <a:gd name="connsiteY4" fmla="*/ 9370028 h 10286999"/>
              <a:gd name="connsiteX5" fmla="*/ 5324008 w 6096000"/>
              <a:gd name="connsiteY5" fmla="*/ 1304617 h 10286999"/>
              <a:gd name="connsiteX6" fmla="*/ 5162396 w 6096000"/>
              <a:gd name="connsiteY6" fmla="*/ 1442218 h 10286999"/>
              <a:gd name="connsiteX7" fmla="*/ 5485616 w 6096000"/>
              <a:gd name="connsiteY7" fmla="*/ 1442218 h 10286999"/>
              <a:gd name="connsiteX8" fmla="*/ 5324006 w 6096000"/>
              <a:gd name="connsiteY8" fmla="*/ 1057990 h 10286999"/>
              <a:gd name="connsiteX9" fmla="*/ 5078168 w 6096000"/>
              <a:gd name="connsiteY9" fmla="*/ 1388767 h 10286999"/>
              <a:gd name="connsiteX10" fmla="*/ 5127680 w 6096000"/>
              <a:gd name="connsiteY10" fmla="*/ 1423325 h 10286999"/>
              <a:gd name="connsiteX11" fmla="*/ 5324006 w 6096000"/>
              <a:gd name="connsiteY11" fmla="*/ 1216215 h 10286999"/>
              <a:gd name="connsiteX12" fmla="*/ 5520724 w 6096000"/>
              <a:gd name="connsiteY12" fmla="*/ 1423325 h 10286999"/>
              <a:gd name="connsiteX13" fmla="*/ 5569768 w 6096000"/>
              <a:gd name="connsiteY13" fmla="*/ 1390893 h 10286999"/>
              <a:gd name="connsiteX14" fmla="*/ 5455152 w 6096000"/>
              <a:gd name="connsiteY14" fmla="*/ 729653 h 10286999"/>
              <a:gd name="connsiteX15" fmla="*/ 5637464 w 6096000"/>
              <a:gd name="connsiteY15" fmla="*/ 1316346 h 10286999"/>
              <a:gd name="connsiteX16" fmla="*/ 5455152 w 6096000"/>
              <a:gd name="connsiteY16" fmla="*/ 729653 h 10286999"/>
              <a:gd name="connsiteX17" fmla="*/ 5192860 w 6096000"/>
              <a:gd name="connsiteY17" fmla="*/ 729653 h 10286999"/>
              <a:gd name="connsiteX18" fmla="*/ 5010548 w 6096000"/>
              <a:gd name="connsiteY18" fmla="*/ 1316346 h 10286999"/>
              <a:gd name="connsiteX19" fmla="*/ 5324008 w 6096000"/>
              <a:gd name="connsiteY19" fmla="*/ 592446 h 10286999"/>
              <a:gd name="connsiteX20" fmla="*/ 5024560 w 6096000"/>
              <a:gd name="connsiteY20" fmla="*/ 1337443 h 10286999"/>
              <a:gd name="connsiteX21" fmla="*/ 5057544 w 6096000"/>
              <a:gd name="connsiteY21" fmla="*/ 1372394 h 10286999"/>
              <a:gd name="connsiteX22" fmla="*/ 5324008 w 6096000"/>
              <a:gd name="connsiteY22" fmla="*/ 899686 h 10286999"/>
              <a:gd name="connsiteX23" fmla="*/ 5590944 w 6096000"/>
              <a:gd name="connsiteY23" fmla="*/ 1372394 h 10286999"/>
              <a:gd name="connsiteX24" fmla="*/ 5623532 w 6096000"/>
              <a:gd name="connsiteY24" fmla="*/ 1337443 h 10286999"/>
              <a:gd name="connsiteX25" fmla="*/ 0 w 6096000"/>
              <a:gd name="connsiteY25" fmla="*/ 0 h 10286999"/>
              <a:gd name="connsiteX26" fmla="*/ 6096000 w 6096000"/>
              <a:gd name="connsiteY26" fmla="*/ 0 h 10286999"/>
              <a:gd name="connsiteX27" fmla="*/ 6096000 w 6096000"/>
              <a:gd name="connsiteY27" fmla="*/ 10286999 h 10286999"/>
              <a:gd name="connsiteX28" fmla="*/ 0 w 6096000"/>
              <a:gd name="connsiteY28" fmla="*/ 10286999 h 1028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6096000" h="10286999">
                <a:moveTo>
                  <a:pt x="5322354" y="9370028"/>
                </a:moveTo>
                <a:cubicBezTo>
                  <a:pt x="5163296" y="9370028"/>
                  <a:pt x="5034354" y="9498970"/>
                  <a:pt x="5034354" y="9658028"/>
                </a:cubicBezTo>
                <a:cubicBezTo>
                  <a:pt x="5034354" y="9817086"/>
                  <a:pt x="5163296" y="9946028"/>
                  <a:pt x="5322354" y="9946028"/>
                </a:cubicBezTo>
                <a:cubicBezTo>
                  <a:pt x="5481412" y="9946028"/>
                  <a:pt x="5610354" y="9817086"/>
                  <a:pt x="5610354" y="9658028"/>
                </a:cubicBezTo>
                <a:cubicBezTo>
                  <a:pt x="5610354" y="9498970"/>
                  <a:pt x="5481412" y="9370028"/>
                  <a:pt x="5322354" y="9370028"/>
                </a:cubicBezTo>
                <a:close/>
                <a:moveTo>
                  <a:pt x="5324008" y="1304617"/>
                </a:moveTo>
                <a:lnTo>
                  <a:pt x="5162396" y="1442218"/>
                </a:lnTo>
                <a:cubicBezTo>
                  <a:pt x="5247020" y="1483939"/>
                  <a:pt x="5373128" y="1495668"/>
                  <a:pt x="5485616" y="1442218"/>
                </a:cubicBezTo>
                <a:close/>
                <a:moveTo>
                  <a:pt x="5324006" y="1057990"/>
                </a:moveTo>
                <a:lnTo>
                  <a:pt x="5078168" y="1388767"/>
                </a:lnTo>
                <a:cubicBezTo>
                  <a:pt x="5092572" y="1402701"/>
                  <a:pt x="5108632" y="1414036"/>
                  <a:pt x="5127680" y="1423325"/>
                </a:cubicBezTo>
                <a:lnTo>
                  <a:pt x="5324006" y="1216215"/>
                </a:lnTo>
                <a:lnTo>
                  <a:pt x="5520724" y="1423325"/>
                </a:lnTo>
                <a:cubicBezTo>
                  <a:pt x="5537176" y="1414036"/>
                  <a:pt x="5555834" y="1402701"/>
                  <a:pt x="5569768" y="1390893"/>
                </a:cubicBezTo>
                <a:close/>
                <a:moveTo>
                  <a:pt x="5455152" y="729653"/>
                </a:moveTo>
                <a:lnTo>
                  <a:pt x="5637464" y="1316346"/>
                </a:lnTo>
                <a:cubicBezTo>
                  <a:pt x="5789786" y="1109315"/>
                  <a:pt x="5696348" y="815929"/>
                  <a:pt x="5455152" y="729653"/>
                </a:cubicBezTo>
                <a:close/>
                <a:moveTo>
                  <a:pt x="5192860" y="729653"/>
                </a:moveTo>
                <a:cubicBezTo>
                  <a:pt x="4952140" y="815929"/>
                  <a:pt x="4858228" y="1109315"/>
                  <a:pt x="5010548" y="1316346"/>
                </a:cubicBezTo>
                <a:close/>
                <a:moveTo>
                  <a:pt x="5324008" y="592446"/>
                </a:moveTo>
                <a:lnTo>
                  <a:pt x="5024560" y="1337443"/>
                </a:lnTo>
                <a:cubicBezTo>
                  <a:pt x="5038492" y="1353895"/>
                  <a:pt x="5047782" y="1365231"/>
                  <a:pt x="5057544" y="1372394"/>
                </a:cubicBezTo>
                <a:lnTo>
                  <a:pt x="5324008" y="899686"/>
                </a:lnTo>
                <a:lnTo>
                  <a:pt x="5590944" y="1372394"/>
                </a:lnTo>
                <a:cubicBezTo>
                  <a:pt x="5607474" y="1355942"/>
                  <a:pt x="5618888" y="1342087"/>
                  <a:pt x="5623532" y="1337443"/>
                </a:cubicBezTo>
                <a:close/>
                <a:moveTo>
                  <a:pt x="0" y="0"/>
                </a:moveTo>
                <a:lnTo>
                  <a:pt x="6096000" y="0"/>
                </a:lnTo>
                <a:lnTo>
                  <a:pt x="6096000" y="10286999"/>
                </a:lnTo>
                <a:lnTo>
                  <a:pt x="0" y="10286999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</p:spPr>
        <p:txBody>
          <a:bodyPr wrap="square" lIns="1080000" rIns="1080000" anchor="ctr" anchorCtr="0">
            <a:noAutofit/>
          </a:bodyPr>
          <a:lstStyle>
            <a:lvl1pPr marL="0" indent="0" algn="ctr">
              <a:buFontTx/>
              <a:buNone/>
              <a:defRPr>
                <a:solidFill>
                  <a:schemeClr val="accent2">
                    <a:lumMod val="75000"/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sp>
        <p:nvSpPr>
          <p:cNvPr id="24" name="Oval 2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1228725" y="762008"/>
            <a:ext cx="10573132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pic>
        <p:nvPicPr>
          <p:cNvPr id="7" name="Graphic 6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Graphic 8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34150" y="0"/>
            <a:ext cx="5219700" cy="2609850"/>
          </a:xfrm>
          <a:prstGeom prst="rect">
            <a:avLst/>
          </a:prstGeom>
        </p:spPr>
      </p:pic>
      <p:pic>
        <p:nvPicPr>
          <p:cNvPr id="10" name="Graphic 9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77275" y="8524645"/>
            <a:ext cx="933450" cy="10763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2800" y="3884148"/>
            <a:ext cx="6502400" cy="351384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lnSpc>
                <a:spcPts val="6800"/>
              </a:lnSpc>
              <a:defRPr sz="72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pl-PL" dirty="0"/>
              <a:t>SECTION BREAK </a:t>
            </a:r>
            <a:r>
              <a:rPr lang="en-GB" dirty="0"/>
              <a:t>SLIDE TITLE, CALIBRI BOLD, </a:t>
            </a:r>
            <a:r>
              <a:rPr lang="pl-PL" dirty="0"/>
              <a:t>72</a:t>
            </a:r>
            <a:r>
              <a:rPr lang="en-GB" dirty="0"/>
              <a:t> PT</a:t>
            </a: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Graphic 8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34150" y="0"/>
            <a:ext cx="5219700" cy="2609850"/>
          </a:xfrm>
          <a:prstGeom prst="rect">
            <a:avLst/>
          </a:prstGeom>
        </p:spPr>
      </p:pic>
      <p:pic>
        <p:nvPicPr>
          <p:cNvPr id="10" name="Graphic 9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77275" y="8524645"/>
            <a:ext cx="933450" cy="10763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2800" y="3884148"/>
            <a:ext cx="6502400" cy="351384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lnSpc>
                <a:spcPts val="6800"/>
              </a:lnSpc>
              <a:defRPr sz="72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pl-PL" dirty="0"/>
              <a:t>SECTION BREAK </a:t>
            </a:r>
            <a:r>
              <a:rPr lang="en-GB" dirty="0"/>
              <a:t>SLIDE TITLE, CALIBRI BOLD, </a:t>
            </a:r>
            <a:r>
              <a:rPr lang="pl-PL" dirty="0"/>
              <a:t>72</a:t>
            </a:r>
            <a:r>
              <a:rPr lang="en-GB" dirty="0"/>
              <a:t> PT</a:t>
            </a:r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Graphic 8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34150" y="0"/>
            <a:ext cx="5219700" cy="2609850"/>
          </a:xfrm>
          <a:prstGeom prst="rect">
            <a:avLst/>
          </a:prstGeom>
        </p:spPr>
      </p:pic>
      <p:pic>
        <p:nvPicPr>
          <p:cNvPr id="10" name="Graphic 9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77275" y="8524645"/>
            <a:ext cx="933450" cy="10763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2800" y="3884148"/>
            <a:ext cx="6502400" cy="351384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lnSpc>
                <a:spcPts val="6800"/>
              </a:lnSpc>
              <a:defRPr sz="72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pl-PL" dirty="0"/>
              <a:t>SECTION BREAK </a:t>
            </a:r>
            <a:r>
              <a:rPr lang="en-GB" dirty="0"/>
              <a:t>SLIDE TITLE, CALIBRI BOLD, </a:t>
            </a:r>
            <a:r>
              <a:rPr lang="pl-PL" dirty="0"/>
              <a:t>72</a:t>
            </a:r>
            <a:r>
              <a:rPr lang="en-GB" dirty="0"/>
              <a:t> PT</a:t>
            </a:r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Graphic 8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34150" y="0"/>
            <a:ext cx="5219700" cy="2609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2800" y="3884148"/>
            <a:ext cx="6502400" cy="351384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txBody>
          <a:bodyPr wrap="square" lIns="0" tIns="0" rIns="0" bIns="0">
            <a:spAutoFit/>
          </a:bodyPr>
          <a:lstStyle>
            <a:lvl1pPr algn="ctr">
              <a:lnSpc>
                <a:spcPts val="6800"/>
              </a:lnSpc>
              <a:defRPr sz="72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pl-PL" dirty="0"/>
              <a:t>SECTION BREAK </a:t>
            </a:r>
            <a:r>
              <a:rPr lang="en-GB" dirty="0"/>
              <a:t>SLIDE TITLE, CALIBRI BOLD, </a:t>
            </a:r>
            <a:r>
              <a:rPr lang="pl-PL" dirty="0"/>
              <a:t>72</a:t>
            </a:r>
            <a:r>
              <a:rPr lang="en-GB" dirty="0"/>
              <a:t> PT</a:t>
            </a:r>
          </a:p>
        </p:txBody>
      </p:sp>
      <p:pic>
        <p:nvPicPr>
          <p:cNvPr id="10" name="Graphic 9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58150" y="8525430"/>
            <a:ext cx="2171700" cy="10858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0" name="Graphic 9"/>
          <p:cNvPicPr>
            <a:picLocks noChangeAspect="1"/>
          </p:cNvPicPr>
          <p:nvPr userDrawn="1"/>
        </p:nvPicPr>
        <p:blipFill rotWithShape="1">
          <a:blip r:embed="rId2">
            <a:alphaModFix amt="7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7726" b="17511"/>
          <a:stretch>
            <a:fillRect/>
          </a:stretch>
        </p:blipFill>
        <p:spPr>
          <a:xfrm>
            <a:off x="999918" y="0"/>
            <a:ext cx="16288164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86462" y="4694627"/>
            <a:ext cx="6315076" cy="89774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lnSpc>
                <a:spcPts val="6800"/>
              </a:lnSpc>
              <a:defRPr sz="72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pl-PL" dirty="0"/>
              <a:t>Thank you!</a:t>
            </a:r>
            <a:endParaRPr lang="en-GB" dirty="0"/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1"/>
            <a:ext cx="18288000" cy="10286998"/>
          </a:xfrm>
          <a:prstGeom prst="rect">
            <a:avLst/>
          </a:prstGeom>
          <a:solidFill>
            <a:schemeClr val="accent2"/>
          </a:solidFill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1555049"/>
            <a:ext cx="6463847" cy="264181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6800"/>
              </a:lnSpc>
              <a:defRPr sz="72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pl-PL" dirty="0"/>
              <a:t>presentation</a:t>
            </a:r>
            <a:r>
              <a:rPr lang="en-GB" dirty="0"/>
              <a:t> TITLE, CALIBRI BOLD, </a:t>
            </a:r>
            <a:r>
              <a:rPr lang="pl-PL" dirty="0"/>
              <a:t>72</a:t>
            </a:r>
            <a:r>
              <a:rPr lang="en-GB" dirty="0"/>
              <a:t> PT</a:t>
            </a:r>
          </a:p>
        </p:txBody>
      </p:sp>
      <p:sp>
        <p:nvSpPr>
          <p:cNvPr id="3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1228723" y="7506697"/>
            <a:ext cx="6463847" cy="312073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FontTx/>
              <a:buNone/>
              <a:defRPr sz="2400">
                <a:solidFill>
                  <a:schemeClr val="bg1">
                    <a:lumMod val="10000"/>
                  </a:schemeClr>
                </a:solidFill>
                <a:latin typeface="+mn-lt"/>
                <a:cs typeface="Calibri Light" panose="020F0302020204030204" pitchFamily="34" charset="0"/>
              </a:defRPr>
            </a:lvl1pPr>
            <a:lvl2pPr>
              <a:defRPr sz="3200"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defRPr sz="2800"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defRPr sz="2400"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defRPr sz="2400"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pl-PL" dirty="0"/>
              <a:t>Place, Date (Calibri, 24 pt)</a:t>
            </a:r>
            <a:endParaRPr lang="en-GB" dirty="0"/>
          </a:p>
        </p:txBody>
      </p:sp>
      <p:sp>
        <p:nvSpPr>
          <p:cNvPr id="10" name="Picture Placeholder 13"/>
          <p:cNvSpPr>
            <a:spLocks noGrp="1"/>
          </p:cNvSpPr>
          <p:nvPr>
            <p:ph type="pic" sz="quarter" idx="13" hasCustomPrompt="1"/>
          </p:nvPr>
        </p:nvSpPr>
        <p:spPr>
          <a:xfrm>
            <a:off x="-1" y="1109018"/>
            <a:ext cx="809625" cy="1619250"/>
          </a:xfrm>
          <a:prstGeom prst="rect">
            <a:avLst/>
          </a:prstGeom>
          <a:ln>
            <a:noFill/>
          </a:ln>
        </p:spPr>
        <p:txBody>
          <a:bodyPr anchor="ctr" anchorCtr="0"/>
          <a:lstStyle>
            <a:lvl1pPr marL="0" indent="0" algn="ctr">
              <a:buFontTx/>
              <a:buNone/>
              <a:defRPr sz="1800"/>
            </a:lvl1pPr>
          </a:lstStyle>
          <a:p>
            <a:r>
              <a:rPr lang="pl-PL" dirty="0"/>
              <a:t>&gt;</a:t>
            </a:r>
            <a:endParaRPr lang="en-GB" dirty="0"/>
          </a:p>
        </p:txBody>
      </p:sp>
      <p:sp>
        <p:nvSpPr>
          <p:cNvPr id="18" name="Picture Placeholder 17"/>
          <p:cNvSpPr>
            <a:spLocks noGrp="1"/>
          </p:cNvSpPr>
          <p:nvPr>
            <p:ph type="pic" sz="quarter" idx="14" hasCustomPrompt="1"/>
          </p:nvPr>
        </p:nvSpPr>
        <p:spPr>
          <a:xfrm>
            <a:off x="1228722" y="8671885"/>
            <a:ext cx="4724399" cy="76200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FontTx/>
              <a:buNone/>
              <a:defRPr sz="1800"/>
            </a:lvl1pPr>
          </a:lstStyle>
          <a:p>
            <a:r>
              <a:rPr lang="pl-PL" dirty="0"/>
              <a:t>^</a:t>
            </a:r>
            <a:endParaRPr lang="en-GB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ud transform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7" name="Graphic 6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bi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  <p:pic>
        <p:nvPicPr>
          <p:cNvPr id="10" name="Graphic 9"/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28724" y="9048633"/>
            <a:ext cx="1794794" cy="89739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bi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  <p:pic>
        <p:nvPicPr>
          <p:cNvPr id="9" name="Graphic 8"/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28724" y="9048633"/>
            <a:ext cx="1794794" cy="89739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bi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  <p:pic>
        <p:nvPicPr>
          <p:cNvPr id="9" name="Graphic 8"/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28724" y="9048633"/>
            <a:ext cx="1794794" cy="89739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bi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  <p:pic>
        <p:nvPicPr>
          <p:cNvPr id="9" name="Graphic 8"/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28724" y="9048633"/>
            <a:ext cx="1794794" cy="89739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bi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  <p:pic>
        <p:nvPicPr>
          <p:cNvPr id="9" name="Graphic 8"/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28724" y="9048633"/>
            <a:ext cx="1794794" cy="89739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ftware engineer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terprise application servi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pendent testing servi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rastructure &amp; application supp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 &amp; analyt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ud transform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9" name="Graphic 8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screen shot of a computer monitor&#10;&#10;Description automatically generated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227" y="2463261"/>
            <a:ext cx="81915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sp>
        <p:nvSpPr>
          <p:cNvPr id="11" name="Picture Placeholder 7"/>
          <p:cNvSpPr>
            <a:spLocks noGrp="1"/>
          </p:cNvSpPr>
          <p:nvPr>
            <p:ph type="pic" sz="quarter" idx="12" hasCustomPrompt="1"/>
          </p:nvPr>
        </p:nvSpPr>
        <p:spPr>
          <a:xfrm>
            <a:off x="8689848" y="2851405"/>
            <a:ext cx="7384258" cy="4181474"/>
          </a:xfrm>
          <a:prstGeom prst="rect">
            <a:avLst/>
          </a:prstGeom>
          <a:solidFill>
            <a:schemeClr val="accent2"/>
          </a:solidFill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7" name="Picture 6" descr="A picture containing indoor, monitor, sitting, computer&#10;&#10;Description automatically generated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5227" y="3558636"/>
            <a:ext cx="8953500" cy="5524500"/>
          </a:xfrm>
          <a:prstGeom prst="rect">
            <a:avLst/>
          </a:prstGeom>
        </p:spPr>
      </p:pic>
      <p:sp>
        <p:nvSpPr>
          <p:cNvPr id="11" name="Picture Placeholder 7"/>
          <p:cNvSpPr>
            <a:spLocks noGrp="1"/>
          </p:cNvSpPr>
          <p:nvPr>
            <p:ph type="pic" sz="quarter" idx="12" hasCustomPrompt="1"/>
          </p:nvPr>
        </p:nvSpPr>
        <p:spPr>
          <a:xfrm>
            <a:off x="9477375" y="4343399"/>
            <a:ext cx="5809204" cy="3729039"/>
          </a:xfrm>
          <a:prstGeom prst="rect">
            <a:avLst/>
          </a:prstGeom>
          <a:solidFill>
            <a:schemeClr val="accent2"/>
          </a:solidFill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9" name="Picture 8" descr="A close up of a screen&#10;&#10;Description automatically generated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4227" y="2038029"/>
            <a:ext cx="5715000" cy="7620000"/>
          </a:xfrm>
          <a:prstGeom prst="rect">
            <a:avLst/>
          </a:prstGeom>
        </p:spPr>
      </p:pic>
      <p:sp>
        <p:nvSpPr>
          <p:cNvPr id="14" name="Picture Placeholder 7"/>
          <p:cNvSpPr>
            <a:spLocks noGrp="1"/>
          </p:cNvSpPr>
          <p:nvPr>
            <p:ph type="pic" sz="quarter" idx="13" hasCustomPrompt="1"/>
          </p:nvPr>
        </p:nvSpPr>
        <p:spPr>
          <a:xfrm>
            <a:off x="4694158" y="2502691"/>
            <a:ext cx="3015138" cy="6517767"/>
          </a:xfrm>
          <a:prstGeom prst="roundRect">
            <a:avLst>
              <a:gd name="adj" fmla="val 10770"/>
            </a:avLst>
          </a:prstGeom>
          <a:solidFill>
            <a:schemeClr val="accent2"/>
          </a:solidFill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pic>
        <p:nvPicPr>
          <p:cNvPr id="18" name="Picture 17" descr="A close up of a sign&#10;&#10;Description automatically generated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8033" y="4694507"/>
            <a:ext cx="3864387" cy="4830485"/>
          </a:xfrm>
          <a:prstGeom prst="rect">
            <a:avLst/>
          </a:prstGeom>
        </p:spPr>
      </p:pic>
      <p:sp>
        <p:nvSpPr>
          <p:cNvPr id="19" name="Picture Placeholder 7"/>
          <p:cNvSpPr>
            <a:spLocks noGrp="1"/>
          </p:cNvSpPr>
          <p:nvPr>
            <p:ph type="pic" sz="quarter" idx="14" hasCustomPrompt="1"/>
          </p:nvPr>
        </p:nvSpPr>
        <p:spPr>
          <a:xfrm>
            <a:off x="10709275" y="5645150"/>
            <a:ext cx="2416175" cy="2867025"/>
          </a:xfrm>
          <a:prstGeom prst="roundRect">
            <a:avLst>
              <a:gd name="adj" fmla="val 15645"/>
            </a:avLst>
          </a:prstGeom>
          <a:solidFill>
            <a:schemeClr val="accent2"/>
          </a:solidFill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pic>
        <p:nvPicPr>
          <p:cNvPr id="10" name="Graphic 9"/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sp>
        <p:nvSpPr>
          <p:cNvPr id="19" name="Picture Placeholder 7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5343952" y="3523500"/>
            <a:ext cx="3240000" cy="32400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anchor="ctr" anchorCtr="0"/>
          <a:lstStyle>
            <a:lvl1pPr marL="0" indent="0" algn="ctr">
              <a:buFontTx/>
              <a:buNone/>
              <a:defRPr sz="3600"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9144000" y="4386262"/>
            <a:ext cx="2971800" cy="151447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2800"/>
            </a:lvl1pPr>
            <a:lvl2pPr marL="685800" indent="0">
              <a:buFontTx/>
              <a:buNone/>
              <a:defRPr/>
            </a:lvl2pPr>
            <a:lvl3pPr marL="1371600" indent="0">
              <a:buFontTx/>
              <a:buNone/>
              <a:defRPr/>
            </a:lvl3pPr>
            <a:lvl4pPr marL="2057400" indent="0">
              <a:buFontTx/>
              <a:buNone/>
              <a:defRPr/>
            </a:lvl4pPr>
            <a:lvl5pPr marL="2743200" indent="0">
              <a:buFontTx/>
              <a:buNone/>
              <a:defRPr/>
            </a:lvl5pPr>
          </a:lstStyle>
          <a:p>
            <a:pPr lvl="0"/>
            <a:r>
              <a:rPr lang="pl-PL" dirty="0"/>
              <a:t>Your name, function and contact details here</a:t>
            </a:r>
          </a:p>
        </p:txBody>
      </p:sp>
      <p:pic>
        <p:nvPicPr>
          <p:cNvPr id="8" name="Graphic 7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 photo,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/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18288001" cy="5143499"/>
          </a:xfrm>
          <a:custGeom>
            <a:avLst/>
            <a:gdLst>
              <a:gd name="connsiteX0" fmla="*/ 17516009 w 18288001"/>
              <a:gd name="connsiteY0" fmla="*/ 1304618 h 5143499"/>
              <a:gd name="connsiteX1" fmla="*/ 17354397 w 18288001"/>
              <a:gd name="connsiteY1" fmla="*/ 1442219 h 5143499"/>
              <a:gd name="connsiteX2" fmla="*/ 17677617 w 18288001"/>
              <a:gd name="connsiteY2" fmla="*/ 1442219 h 5143499"/>
              <a:gd name="connsiteX3" fmla="*/ 17516009 w 18288001"/>
              <a:gd name="connsiteY3" fmla="*/ 1057991 h 5143499"/>
              <a:gd name="connsiteX4" fmla="*/ 17270169 w 18288001"/>
              <a:gd name="connsiteY4" fmla="*/ 1388768 h 5143499"/>
              <a:gd name="connsiteX5" fmla="*/ 17319681 w 18288001"/>
              <a:gd name="connsiteY5" fmla="*/ 1423326 h 5143499"/>
              <a:gd name="connsiteX6" fmla="*/ 17516009 w 18288001"/>
              <a:gd name="connsiteY6" fmla="*/ 1216216 h 5143499"/>
              <a:gd name="connsiteX7" fmla="*/ 17712725 w 18288001"/>
              <a:gd name="connsiteY7" fmla="*/ 1423326 h 5143499"/>
              <a:gd name="connsiteX8" fmla="*/ 17761769 w 18288001"/>
              <a:gd name="connsiteY8" fmla="*/ 1390894 h 5143499"/>
              <a:gd name="connsiteX9" fmla="*/ 17647153 w 18288001"/>
              <a:gd name="connsiteY9" fmla="*/ 729654 h 5143499"/>
              <a:gd name="connsiteX10" fmla="*/ 17829465 w 18288001"/>
              <a:gd name="connsiteY10" fmla="*/ 1316347 h 5143499"/>
              <a:gd name="connsiteX11" fmla="*/ 17647153 w 18288001"/>
              <a:gd name="connsiteY11" fmla="*/ 729654 h 5143499"/>
              <a:gd name="connsiteX12" fmla="*/ 17384861 w 18288001"/>
              <a:gd name="connsiteY12" fmla="*/ 729654 h 5143499"/>
              <a:gd name="connsiteX13" fmla="*/ 17202549 w 18288001"/>
              <a:gd name="connsiteY13" fmla="*/ 1316347 h 5143499"/>
              <a:gd name="connsiteX14" fmla="*/ 17516009 w 18288001"/>
              <a:gd name="connsiteY14" fmla="*/ 592447 h 5143499"/>
              <a:gd name="connsiteX15" fmla="*/ 17216561 w 18288001"/>
              <a:gd name="connsiteY15" fmla="*/ 1337444 h 5143499"/>
              <a:gd name="connsiteX16" fmla="*/ 17249545 w 18288001"/>
              <a:gd name="connsiteY16" fmla="*/ 1372395 h 5143499"/>
              <a:gd name="connsiteX17" fmla="*/ 17516009 w 18288001"/>
              <a:gd name="connsiteY17" fmla="*/ 899687 h 5143499"/>
              <a:gd name="connsiteX18" fmla="*/ 17782945 w 18288001"/>
              <a:gd name="connsiteY18" fmla="*/ 1372395 h 5143499"/>
              <a:gd name="connsiteX19" fmla="*/ 17815533 w 18288001"/>
              <a:gd name="connsiteY19" fmla="*/ 1337444 h 5143499"/>
              <a:gd name="connsiteX20" fmla="*/ 1 w 18288001"/>
              <a:gd name="connsiteY20" fmla="*/ 271425 h 5143499"/>
              <a:gd name="connsiteX21" fmla="*/ 1 w 18288001"/>
              <a:gd name="connsiteY21" fmla="*/ 1890675 h 5143499"/>
              <a:gd name="connsiteX22" fmla="*/ 809626 w 18288001"/>
              <a:gd name="connsiteY22" fmla="*/ 1081050 h 5143499"/>
              <a:gd name="connsiteX23" fmla="*/ 0 w 18288001"/>
              <a:gd name="connsiteY23" fmla="*/ 0 h 5143499"/>
              <a:gd name="connsiteX24" fmla="*/ 18288001 w 18288001"/>
              <a:gd name="connsiteY24" fmla="*/ 0 h 5143499"/>
              <a:gd name="connsiteX25" fmla="*/ 18288001 w 18288001"/>
              <a:gd name="connsiteY25" fmla="*/ 5143499 h 5143499"/>
              <a:gd name="connsiteX26" fmla="*/ 0 w 18288001"/>
              <a:gd name="connsiteY26" fmla="*/ 5143499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8288001" h="5143499">
                <a:moveTo>
                  <a:pt x="17516009" y="1304618"/>
                </a:moveTo>
                <a:lnTo>
                  <a:pt x="17354397" y="1442219"/>
                </a:lnTo>
                <a:cubicBezTo>
                  <a:pt x="17439021" y="1483940"/>
                  <a:pt x="17565129" y="1495669"/>
                  <a:pt x="17677617" y="1442219"/>
                </a:cubicBezTo>
                <a:close/>
                <a:moveTo>
                  <a:pt x="17516009" y="1057991"/>
                </a:moveTo>
                <a:lnTo>
                  <a:pt x="17270169" y="1388768"/>
                </a:lnTo>
                <a:cubicBezTo>
                  <a:pt x="17284573" y="1402702"/>
                  <a:pt x="17300633" y="1414037"/>
                  <a:pt x="17319681" y="1423326"/>
                </a:cubicBezTo>
                <a:lnTo>
                  <a:pt x="17516009" y="1216216"/>
                </a:lnTo>
                <a:lnTo>
                  <a:pt x="17712725" y="1423326"/>
                </a:lnTo>
                <a:cubicBezTo>
                  <a:pt x="17729177" y="1414037"/>
                  <a:pt x="17747837" y="1402702"/>
                  <a:pt x="17761769" y="1390894"/>
                </a:cubicBezTo>
                <a:close/>
                <a:moveTo>
                  <a:pt x="17647153" y="729654"/>
                </a:moveTo>
                <a:lnTo>
                  <a:pt x="17829465" y="1316347"/>
                </a:lnTo>
                <a:cubicBezTo>
                  <a:pt x="17981789" y="1109316"/>
                  <a:pt x="17888349" y="815930"/>
                  <a:pt x="17647153" y="729654"/>
                </a:cubicBezTo>
                <a:close/>
                <a:moveTo>
                  <a:pt x="17384861" y="729654"/>
                </a:moveTo>
                <a:cubicBezTo>
                  <a:pt x="17144141" y="815930"/>
                  <a:pt x="17050229" y="1109316"/>
                  <a:pt x="17202549" y="1316347"/>
                </a:cubicBezTo>
                <a:close/>
                <a:moveTo>
                  <a:pt x="17516009" y="592447"/>
                </a:moveTo>
                <a:lnTo>
                  <a:pt x="17216561" y="1337444"/>
                </a:lnTo>
                <a:cubicBezTo>
                  <a:pt x="17230493" y="1353896"/>
                  <a:pt x="17239785" y="1365232"/>
                  <a:pt x="17249545" y="1372395"/>
                </a:cubicBezTo>
                <a:lnTo>
                  <a:pt x="17516009" y="899687"/>
                </a:lnTo>
                <a:lnTo>
                  <a:pt x="17782945" y="1372395"/>
                </a:lnTo>
                <a:cubicBezTo>
                  <a:pt x="17799477" y="1355943"/>
                  <a:pt x="17810889" y="1342088"/>
                  <a:pt x="17815533" y="1337444"/>
                </a:cubicBezTo>
                <a:close/>
                <a:moveTo>
                  <a:pt x="1" y="271425"/>
                </a:moveTo>
                <a:lnTo>
                  <a:pt x="1" y="1890675"/>
                </a:lnTo>
                <a:lnTo>
                  <a:pt x="809626" y="1081050"/>
                </a:lnTo>
                <a:close/>
                <a:moveTo>
                  <a:pt x="0" y="0"/>
                </a:moveTo>
                <a:lnTo>
                  <a:pt x="18288001" y="0"/>
                </a:lnTo>
                <a:lnTo>
                  <a:pt x="18288001" y="5143499"/>
                </a:lnTo>
                <a:lnTo>
                  <a:pt x="0" y="5143499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anchor="ctr" anchorCtr="0">
            <a:noAutofit/>
          </a:bodyPr>
          <a:lstStyle>
            <a:lvl1pPr marL="0" indent="0" algn="ctr">
              <a:buFontTx/>
              <a:buNone/>
              <a:defRPr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 photo, b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-1" y="0"/>
            <a:ext cx="18288001" cy="25725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2" name="Picture Placeholder 21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761"/>
            <a:ext cx="18288001" cy="5143499"/>
          </a:xfrm>
          <a:custGeom>
            <a:avLst/>
            <a:gdLst>
              <a:gd name="connsiteX0" fmla="*/ 17516009 w 18288001"/>
              <a:gd name="connsiteY0" fmla="*/ 1304618 h 5143499"/>
              <a:gd name="connsiteX1" fmla="*/ 17354397 w 18288001"/>
              <a:gd name="connsiteY1" fmla="*/ 1442219 h 5143499"/>
              <a:gd name="connsiteX2" fmla="*/ 17677617 w 18288001"/>
              <a:gd name="connsiteY2" fmla="*/ 1442219 h 5143499"/>
              <a:gd name="connsiteX3" fmla="*/ 17516009 w 18288001"/>
              <a:gd name="connsiteY3" fmla="*/ 1057991 h 5143499"/>
              <a:gd name="connsiteX4" fmla="*/ 17270169 w 18288001"/>
              <a:gd name="connsiteY4" fmla="*/ 1388768 h 5143499"/>
              <a:gd name="connsiteX5" fmla="*/ 17319681 w 18288001"/>
              <a:gd name="connsiteY5" fmla="*/ 1423326 h 5143499"/>
              <a:gd name="connsiteX6" fmla="*/ 17516009 w 18288001"/>
              <a:gd name="connsiteY6" fmla="*/ 1216216 h 5143499"/>
              <a:gd name="connsiteX7" fmla="*/ 17712725 w 18288001"/>
              <a:gd name="connsiteY7" fmla="*/ 1423326 h 5143499"/>
              <a:gd name="connsiteX8" fmla="*/ 17761769 w 18288001"/>
              <a:gd name="connsiteY8" fmla="*/ 1390894 h 5143499"/>
              <a:gd name="connsiteX9" fmla="*/ 17647153 w 18288001"/>
              <a:gd name="connsiteY9" fmla="*/ 729654 h 5143499"/>
              <a:gd name="connsiteX10" fmla="*/ 17829465 w 18288001"/>
              <a:gd name="connsiteY10" fmla="*/ 1316347 h 5143499"/>
              <a:gd name="connsiteX11" fmla="*/ 17647153 w 18288001"/>
              <a:gd name="connsiteY11" fmla="*/ 729654 h 5143499"/>
              <a:gd name="connsiteX12" fmla="*/ 17384861 w 18288001"/>
              <a:gd name="connsiteY12" fmla="*/ 729654 h 5143499"/>
              <a:gd name="connsiteX13" fmla="*/ 17202549 w 18288001"/>
              <a:gd name="connsiteY13" fmla="*/ 1316347 h 5143499"/>
              <a:gd name="connsiteX14" fmla="*/ 17516009 w 18288001"/>
              <a:gd name="connsiteY14" fmla="*/ 592447 h 5143499"/>
              <a:gd name="connsiteX15" fmla="*/ 17216561 w 18288001"/>
              <a:gd name="connsiteY15" fmla="*/ 1337444 h 5143499"/>
              <a:gd name="connsiteX16" fmla="*/ 17249545 w 18288001"/>
              <a:gd name="connsiteY16" fmla="*/ 1372395 h 5143499"/>
              <a:gd name="connsiteX17" fmla="*/ 17516009 w 18288001"/>
              <a:gd name="connsiteY17" fmla="*/ 899687 h 5143499"/>
              <a:gd name="connsiteX18" fmla="*/ 17782945 w 18288001"/>
              <a:gd name="connsiteY18" fmla="*/ 1372395 h 5143499"/>
              <a:gd name="connsiteX19" fmla="*/ 17815533 w 18288001"/>
              <a:gd name="connsiteY19" fmla="*/ 1337444 h 5143499"/>
              <a:gd name="connsiteX20" fmla="*/ 1 w 18288001"/>
              <a:gd name="connsiteY20" fmla="*/ 271425 h 5143499"/>
              <a:gd name="connsiteX21" fmla="*/ 1 w 18288001"/>
              <a:gd name="connsiteY21" fmla="*/ 1890675 h 5143499"/>
              <a:gd name="connsiteX22" fmla="*/ 809626 w 18288001"/>
              <a:gd name="connsiteY22" fmla="*/ 1081050 h 5143499"/>
              <a:gd name="connsiteX23" fmla="*/ 0 w 18288001"/>
              <a:gd name="connsiteY23" fmla="*/ 0 h 5143499"/>
              <a:gd name="connsiteX24" fmla="*/ 18288001 w 18288001"/>
              <a:gd name="connsiteY24" fmla="*/ 0 h 5143499"/>
              <a:gd name="connsiteX25" fmla="*/ 18288001 w 18288001"/>
              <a:gd name="connsiteY25" fmla="*/ 5143499 h 5143499"/>
              <a:gd name="connsiteX26" fmla="*/ 0 w 18288001"/>
              <a:gd name="connsiteY26" fmla="*/ 5143499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8288001" h="5143499">
                <a:moveTo>
                  <a:pt x="17516009" y="1304618"/>
                </a:moveTo>
                <a:lnTo>
                  <a:pt x="17354397" y="1442219"/>
                </a:lnTo>
                <a:cubicBezTo>
                  <a:pt x="17439021" y="1483940"/>
                  <a:pt x="17565129" y="1495669"/>
                  <a:pt x="17677617" y="1442219"/>
                </a:cubicBezTo>
                <a:close/>
                <a:moveTo>
                  <a:pt x="17516009" y="1057991"/>
                </a:moveTo>
                <a:lnTo>
                  <a:pt x="17270169" y="1388768"/>
                </a:lnTo>
                <a:cubicBezTo>
                  <a:pt x="17284573" y="1402702"/>
                  <a:pt x="17300633" y="1414037"/>
                  <a:pt x="17319681" y="1423326"/>
                </a:cubicBezTo>
                <a:lnTo>
                  <a:pt x="17516009" y="1216216"/>
                </a:lnTo>
                <a:lnTo>
                  <a:pt x="17712725" y="1423326"/>
                </a:lnTo>
                <a:cubicBezTo>
                  <a:pt x="17729177" y="1414037"/>
                  <a:pt x="17747837" y="1402702"/>
                  <a:pt x="17761769" y="1390894"/>
                </a:cubicBezTo>
                <a:close/>
                <a:moveTo>
                  <a:pt x="17647153" y="729654"/>
                </a:moveTo>
                <a:lnTo>
                  <a:pt x="17829465" y="1316347"/>
                </a:lnTo>
                <a:cubicBezTo>
                  <a:pt x="17981789" y="1109316"/>
                  <a:pt x="17888349" y="815930"/>
                  <a:pt x="17647153" y="729654"/>
                </a:cubicBezTo>
                <a:close/>
                <a:moveTo>
                  <a:pt x="17384861" y="729654"/>
                </a:moveTo>
                <a:cubicBezTo>
                  <a:pt x="17144141" y="815930"/>
                  <a:pt x="17050229" y="1109316"/>
                  <a:pt x="17202549" y="1316347"/>
                </a:cubicBezTo>
                <a:close/>
                <a:moveTo>
                  <a:pt x="17516009" y="592447"/>
                </a:moveTo>
                <a:lnTo>
                  <a:pt x="17216561" y="1337444"/>
                </a:lnTo>
                <a:cubicBezTo>
                  <a:pt x="17230493" y="1353896"/>
                  <a:pt x="17239785" y="1365232"/>
                  <a:pt x="17249545" y="1372395"/>
                </a:cubicBezTo>
                <a:lnTo>
                  <a:pt x="17516009" y="899687"/>
                </a:lnTo>
                <a:lnTo>
                  <a:pt x="17782945" y="1372395"/>
                </a:lnTo>
                <a:cubicBezTo>
                  <a:pt x="17799477" y="1355943"/>
                  <a:pt x="17810889" y="1342088"/>
                  <a:pt x="17815533" y="1337444"/>
                </a:cubicBezTo>
                <a:close/>
                <a:moveTo>
                  <a:pt x="1" y="271425"/>
                </a:moveTo>
                <a:lnTo>
                  <a:pt x="1" y="1890675"/>
                </a:lnTo>
                <a:lnTo>
                  <a:pt x="809626" y="1081050"/>
                </a:lnTo>
                <a:close/>
                <a:moveTo>
                  <a:pt x="0" y="0"/>
                </a:moveTo>
                <a:lnTo>
                  <a:pt x="18288001" y="0"/>
                </a:lnTo>
                <a:lnTo>
                  <a:pt x="18288001" y="5143499"/>
                </a:lnTo>
                <a:lnTo>
                  <a:pt x="0" y="5143499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</p:spPr>
        <p:txBody>
          <a:bodyPr wrap="square" anchor="ctr" anchorCtr="0">
            <a:noAutofit/>
          </a:bodyPr>
          <a:lstStyle>
            <a:lvl1pPr marL="0" indent="0" algn="ctr">
              <a:buFontTx/>
              <a:buNone/>
              <a:defRPr>
                <a:solidFill>
                  <a:schemeClr val="accent1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/>
          <p:cNvSpPr/>
          <p:nvPr userDrawn="1"/>
        </p:nvSpPr>
        <p:spPr>
          <a:xfrm>
            <a:off x="12192000" y="0"/>
            <a:ext cx="6096000" cy="10287000"/>
          </a:xfrm>
          <a:custGeom>
            <a:avLst/>
            <a:gdLst>
              <a:gd name="connsiteX0" fmla="*/ 5322354 w 6096000"/>
              <a:gd name="connsiteY0" fmla="*/ 9370029 h 10287000"/>
              <a:gd name="connsiteX1" fmla="*/ 5034354 w 6096000"/>
              <a:gd name="connsiteY1" fmla="*/ 9658029 h 10287000"/>
              <a:gd name="connsiteX2" fmla="*/ 5322354 w 6096000"/>
              <a:gd name="connsiteY2" fmla="*/ 9946029 h 10287000"/>
              <a:gd name="connsiteX3" fmla="*/ 5610354 w 6096000"/>
              <a:gd name="connsiteY3" fmla="*/ 9658029 h 10287000"/>
              <a:gd name="connsiteX4" fmla="*/ 5322354 w 6096000"/>
              <a:gd name="connsiteY4" fmla="*/ 9370029 h 10287000"/>
              <a:gd name="connsiteX5" fmla="*/ 5324008 w 6096000"/>
              <a:gd name="connsiteY5" fmla="*/ 1304618 h 10287000"/>
              <a:gd name="connsiteX6" fmla="*/ 5162396 w 6096000"/>
              <a:gd name="connsiteY6" fmla="*/ 1442219 h 10287000"/>
              <a:gd name="connsiteX7" fmla="*/ 5485616 w 6096000"/>
              <a:gd name="connsiteY7" fmla="*/ 1442219 h 10287000"/>
              <a:gd name="connsiteX8" fmla="*/ 5324006 w 6096000"/>
              <a:gd name="connsiteY8" fmla="*/ 1057991 h 10287000"/>
              <a:gd name="connsiteX9" fmla="*/ 5078168 w 6096000"/>
              <a:gd name="connsiteY9" fmla="*/ 1388768 h 10287000"/>
              <a:gd name="connsiteX10" fmla="*/ 5127680 w 6096000"/>
              <a:gd name="connsiteY10" fmla="*/ 1423326 h 10287000"/>
              <a:gd name="connsiteX11" fmla="*/ 5324006 w 6096000"/>
              <a:gd name="connsiteY11" fmla="*/ 1216216 h 10287000"/>
              <a:gd name="connsiteX12" fmla="*/ 5520724 w 6096000"/>
              <a:gd name="connsiteY12" fmla="*/ 1423326 h 10287000"/>
              <a:gd name="connsiteX13" fmla="*/ 5569768 w 6096000"/>
              <a:gd name="connsiteY13" fmla="*/ 1390894 h 10287000"/>
              <a:gd name="connsiteX14" fmla="*/ 5455152 w 6096000"/>
              <a:gd name="connsiteY14" fmla="*/ 729654 h 10287000"/>
              <a:gd name="connsiteX15" fmla="*/ 5637464 w 6096000"/>
              <a:gd name="connsiteY15" fmla="*/ 1316347 h 10287000"/>
              <a:gd name="connsiteX16" fmla="*/ 5455152 w 6096000"/>
              <a:gd name="connsiteY16" fmla="*/ 729654 h 10287000"/>
              <a:gd name="connsiteX17" fmla="*/ 5192860 w 6096000"/>
              <a:gd name="connsiteY17" fmla="*/ 729654 h 10287000"/>
              <a:gd name="connsiteX18" fmla="*/ 5010548 w 6096000"/>
              <a:gd name="connsiteY18" fmla="*/ 1316347 h 10287000"/>
              <a:gd name="connsiteX19" fmla="*/ 5324008 w 6096000"/>
              <a:gd name="connsiteY19" fmla="*/ 592447 h 10287000"/>
              <a:gd name="connsiteX20" fmla="*/ 5024560 w 6096000"/>
              <a:gd name="connsiteY20" fmla="*/ 1337444 h 10287000"/>
              <a:gd name="connsiteX21" fmla="*/ 5057544 w 6096000"/>
              <a:gd name="connsiteY21" fmla="*/ 1372395 h 10287000"/>
              <a:gd name="connsiteX22" fmla="*/ 5324008 w 6096000"/>
              <a:gd name="connsiteY22" fmla="*/ 899687 h 10287000"/>
              <a:gd name="connsiteX23" fmla="*/ 5590944 w 6096000"/>
              <a:gd name="connsiteY23" fmla="*/ 1372395 h 10287000"/>
              <a:gd name="connsiteX24" fmla="*/ 5623532 w 6096000"/>
              <a:gd name="connsiteY24" fmla="*/ 1337444 h 10287000"/>
              <a:gd name="connsiteX25" fmla="*/ 0 w 6096000"/>
              <a:gd name="connsiteY25" fmla="*/ 0 h 10287000"/>
              <a:gd name="connsiteX26" fmla="*/ 6096000 w 6096000"/>
              <a:gd name="connsiteY26" fmla="*/ 0 h 10287000"/>
              <a:gd name="connsiteX27" fmla="*/ 6096000 w 6096000"/>
              <a:gd name="connsiteY27" fmla="*/ 10287000 h 10287000"/>
              <a:gd name="connsiteX28" fmla="*/ 0 w 6096000"/>
              <a:gd name="connsiteY28" fmla="*/ 10287000 h 1028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6096000" h="10287000">
                <a:moveTo>
                  <a:pt x="5322354" y="9370029"/>
                </a:moveTo>
                <a:cubicBezTo>
                  <a:pt x="5163296" y="9370029"/>
                  <a:pt x="5034354" y="9498971"/>
                  <a:pt x="5034354" y="9658029"/>
                </a:cubicBezTo>
                <a:cubicBezTo>
                  <a:pt x="5034354" y="9817087"/>
                  <a:pt x="5163296" y="9946029"/>
                  <a:pt x="5322354" y="9946029"/>
                </a:cubicBezTo>
                <a:cubicBezTo>
                  <a:pt x="5481412" y="9946029"/>
                  <a:pt x="5610354" y="9817087"/>
                  <a:pt x="5610354" y="9658029"/>
                </a:cubicBezTo>
                <a:cubicBezTo>
                  <a:pt x="5610354" y="9498971"/>
                  <a:pt x="5481412" y="9370029"/>
                  <a:pt x="5322354" y="9370029"/>
                </a:cubicBezTo>
                <a:close/>
                <a:moveTo>
                  <a:pt x="5324008" y="1304618"/>
                </a:moveTo>
                <a:lnTo>
                  <a:pt x="5162396" y="1442219"/>
                </a:lnTo>
                <a:cubicBezTo>
                  <a:pt x="5247020" y="1483940"/>
                  <a:pt x="5373128" y="1495669"/>
                  <a:pt x="5485616" y="1442219"/>
                </a:cubicBezTo>
                <a:close/>
                <a:moveTo>
                  <a:pt x="5324006" y="1057991"/>
                </a:moveTo>
                <a:lnTo>
                  <a:pt x="5078168" y="1388768"/>
                </a:lnTo>
                <a:cubicBezTo>
                  <a:pt x="5092572" y="1402702"/>
                  <a:pt x="5108632" y="1414037"/>
                  <a:pt x="5127680" y="1423326"/>
                </a:cubicBezTo>
                <a:lnTo>
                  <a:pt x="5324006" y="1216216"/>
                </a:lnTo>
                <a:lnTo>
                  <a:pt x="5520724" y="1423326"/>
                </a:lnTo>
                <a:cubicBezTo>
                  <a:pt x="5537176" y="1414037"/>
                  <a:pt x="5555834" y="1402702"/>
                  <a:pt x="5569768" y="1390894"/>
                </a:cubicBezTo>
                <a:close/>
                <a:moveTo>
                  <a:pt x="5455152" y="729654"/>
                </a:moveTo>
                <a:lnTo>
                  <a:pt x="5637464" y="1316347"/>
                </a:lnTo>
                <a:cubicBezTo>
                  <a:pt x="5789786" y="1109316"/>
                  <a:pt x="5696348" y="815930"/>
                  <a:pt x="5455152" y="729654"/>
                </a:cubicBezTo>
                <a:close/>
                <a:moveTo>
                  <a:pt x="5192860" y="729654"/>
                </a:moveTo>
                <a:cubicBezTo>
                  <a:pt x="4952140" y="815930"/>
                  <a:pt x="4858228" y="1109316"/>
                  <a:pt x="5010548" y="1316347"/>
                </a:cubicBezTo>
                <a:close/>
                <a:moveTo>
                  <a:pt x="5324008" y="592447"/>
                </a:moveTo>
                <a:lnTo>
                  <a:pt x="5024560" y="1337444"/>
                </a:lnTo>
                <a:cubicBezTo>
                  <a:pt x="5038492" y="1353896"/>
                  <a:pt x="5047782" y="1365232"/>
                  <a:pt x="5057544" y="1372395"/>
                </a:cubicBezTo>
                <a:lnTo>
                  <a:pt x="5324008" y="899687"/>
                </a:lnTo>
                <a:lnTo>
                  <a:pt x="5590944" y="1372395"/>
                </a:lnTo>
                <a:cubicBezTo>
                  <a:pt x="5607474" y="1355943"/>
                  <a:pt x="5618888" y="1342088"/>
                  <a:pt x="5623532" y="1337444"/>
                </a:cubicBezTo>
                <a:close/>
                <a:moveTo>
                  <a:pt x="0" y="0"/>
                </a:moveTo>
                <a:lnTo>
                  <a:pt x="6096000" y="0"/>
                </a:lnTo>
                <a:lnTo>
                  <a:pt x="6096000" y="10287000"/>
                </a:lnTo>
                <a:lnTo>
                  <a:pt x="0" y="10287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20" name="Oval 19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228725" y="762008"/>
            <a:ext cx="10573132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pic>
        <p:nvPicPr>
          <p:cNvPr id="7" name="Graphic 6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photo,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2"/>
          <p:cNvSpPr>
            <a:spLocks noGrp="1"/>
          </p:cNvSpPr>
          <p:nvPr>
            <p:ph type="pic" sz="quarter" idx="11" hasCustomPrompt="1"/>
          </p:nvPr>
        </p:nvSpPr>
        <p:spPr>
          <a:xfrm>
            <a:off x="12192000" y="1"/>
            <a:ext cx="6096000" cy="10286999"/>
          </a:xfrm>
          <a:custGeom>
            <a:avLst/>
            <a:gdLst>
              <a:gd name="connsiteX0" fmla="*/ 5322354 w 6096000"/>
              <a:gd name="connsiteY0" fmla="*/ 9370028 h 10286999"/>
              <a:gd name="connsiteX1" fmla="*/ 5034354 w 6096000"/>
              <a:gd name="connsiteY1" fmla="*/ 9658028 h 10286999"/>
              <a:gd name="connsiteX2" fmla="*/ 5322354 w 6096000"/>
              <a:gd name="connsiteY2" fmla="*/ 9946028 h 10286999"/>
              <a:gd name="connsiteX3" fmla="*/ 5610354 w 6096000"/>
              <a:gd name="connsiteY3" fmla="*/ 9658028 h 10286999"/>
              <a:gd name="connsiteX4" fmla="*/ 5322354 w 6096000"/>
              <a:gd name="connsiteY4" fmla="*/ 9370028 h 10286999"/>
              <a:gd name="connsiteX5" fmla="*/ 5324008 w 6096000"/>
              <a:gd name="connsiteY5" fmla="*/ 1304617 h 10286999"/>
              <a:gd name="connsiteX6" fmla="*/ 5162396 w 6096000"/>
              <a:gd name="connsiteY6" fmla="*/ 1442218 h 10286999"/>
              <a:gd name="connsiteX7" fmla="*/ 5485616 w 6096000"/>
              <a:gd name="connsiteY7" fmla="*/ 1442218 h 10286999"/>
              <a:gd name="connsiteX8" fmla="*/ 5324006 w 6096000"/>
              <a:gd name="connsiteY8" fmla="*/ 1057990 h 10286999"/>
              <a:gd name="connsiteX9" fmla="*/ 5078168 w 6096000"/>
              <a:gd name="connsiteY9" fmla="*/ 1388767 h 10286999"/>
              <a:gd name="connsiteX10" fmla="*/ 5127680 w 6096000"/>
              <a:gd name="connsiteY10" fmla="*/ 1423325 h 10286999"/>
              <a:gd name="connsiteX11" fmla="*/ 5324006 w 6096000"/>
              <a:gd name="connsiteY11" fmla="*/ 1216215 h 10286999"/>
              <a:gd name="connsiteX12" fmla="*/ 5520724 w 6096000"/>
              <a:gd name="connsiteY12" fmla="*/ 1423325 h 10286999"/>
              <a:gd name="connsiteX13" fmla="*/ 5569768 w 6096000"/>
              <a:gd name="connsiteY13" fmla="*/ 1390893 h 10286999"/>
              <a:gd name="connsiteX14" fmla="*/ 5455152 w 6096000"/>
              <a:gd name="connsiteY14" fmla="*/ 729653 h 10286999"/>
              <a:gd name="connsiteX15" fmla="*/ 5637464 w 6096000"/>
              <a:gd name="connsiteY15" fmla="*/ 1316346 h 10286999"/>
              <a:gd name="connsiteX16" fmla="*/ 5455152 w 6096000"/>
              <a:gd name="connsiteY16" fmla="*/ 729653 h 10286999"/>
              <a:gd name="connsiteX17" fmla="*/ 5192860 w 6096000"/>
              <a:gd name="connsiteY17" fmla="*/ 729653 h 10286999"/>
              <a:gd name="connsiteX18" fmla="*/ 5010548 w 6096000"/>
              <a:gd name="connsiteY18" fmla="*/ 1316346 h 10286999"/>
              <a:gd name="connsiteX19" fmla="*/ 5324008 w 6096000"/>
              <a:gd name="connsiteY19" fmla="*/ 592446 h 10286999"/>
              <a:gd name="connsiteX20" fmla="*/ 5024560 w 6096000"/>
              <a:gd name="connsiteY20" fmla="*/ 1337443 h 10286999"/>
              <a:gd name="connsiteX21" fmla="*/ 5057544 w 6096000"/>
              <a:gd name="connsiteY21" fmla="*/ 1372394 h 10286999"/>
              <a:gd name="connsiteX22" fmla="*/ 5324008 w 6096000"/>
              <a:gd name="connsiteY22" fmla="*/ 899686 h 10286999"/>
              <a:gd name="connsiteX23" fmla="*/ 5590944 w 6096000"/>
              <a:gd name="connsiteY23" fmla="*/ 1372394 h 10286999"/>
              <a:gd name="connsiteX24" fmla="*/ 5623532 w 6096000"/>
              <a:gd name="connsiteY24" fmla="*/ 1337443 h 10286999"/>
              <a:gd name="connsiteX25" fmla="*/ 0 w 6096000"/>
              <a:gd name="connsiteY25" fmla="*/ 0 h 10286999"/>
              <a:gd name="connsiteX26" fmla="*/ 6096000 w 6096000"/>
              <a:gd name="connsiteY26" fmla="*/ 0 h 10286999"/>
              <a:gd name="connsiteX27" fmla="*/ 6096000 w 6096000"/>
              <a:gd name="connsiteY27" fmla="*/ 10286999 h 10286999"/>
              <a:gd name="connsiteX28" fmla="*/ 0 w 6096000"/>
              <a:gd name="connsiteY28" fmla="*/ 10286999 h 1028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6096000" h="10286999">
                <a:moveTo>
                  <a:pt x="5322354" y="9370028"/>
                </a:moveTo>
                <a:cubicBezTo>
                  <a:pt x="5163296" y="9370028"/>
                  <a:pt x="5034354" y="9498970"/>
                  <a:pt x="5034354" y="9658028"/>
                </a:cubicBezTo>
                <a:cubicBezTo>
                  <a:pt x="5034354" y="9817086"/>
                  <a:pt x="5163296" y="9946028"/>
                  <a:pt x="5322354" y="9946028"/>
                </a:cubicBezTo>
                <a:cubicBezTo>
                  <a:pt x="5481412" y="9946028"/>
                  <a:pt x="5610354" y="9817086"/>
                  <a:pt x="5610354" y="9658028"/>
                </a:cubicBezTo>
                <a:cubicBezTo>
                  <a:pt x="5610354" y="9498970"/>
                  <a:pt x="5481412" y="9370028"/>
                  <a:pt x="5322354" y="9370028"/>
                </a:cubicBezTo>
                <a:close/>
                <a:moveTo>
                  <a:pt x="5324008" y="1304617"/>
                </a:moveTo>
                <a:lnTo>
                  <a:pt x="5162396" y="1442218"/>
                </a:lnTo>
                <a:cubicBezTo>
                  <a:pt x="5247020" y="1483939"/>
                  <a:pt x="5373128" y="1495668"/>
                  <a:pt x="5485616" y="1442218"/>
                </a:cubicBezTo>
                <a:close/>
                <a:moveTo>
                  <a:pt x="5324006" y="1057990"/>
                </a:moveTo>
                <a:lnTo>
                  <a:pt x="5078168" y="1388767"/>
                </a:lnTo>
                <a:cubicBezTo>
                  <a:pt x="5092572" y="1402701"/>
                  <a:pt x="5108632" y="1414036"/>
                  <a:pt x="5127680" y="1423325"/>
                </a:cubicBezTo>
                <a:lnTo>
                  <a:pt x="5324006" y="1216215"/>
                </a:lnTo>
                <a:lnTo>
                  <a:pt x="5520724" y="1423325"/>
                </a:lnTo>
                <a:cubicBezTo>
                  <a:pt x="5537176" y="1414036"/>
                  <a:pt x="5555834" y="1402701"/>
                  <a:pt x="5569768" y="1390893"/>
                </a:cubicBezTo>
                <a:close/>
                <a:moveTo>
                  <a:pt x="5455152" y="729653"/>
                </a:moveTo>
                <a:lnTo>
                  <a:pt x="5637464" y="1316346"/>
                </a:lnTo>
                <a:cubicBezTo>
                  <a:pt x="5789786" y="1109315"/>
                  <a:pt x="5696348" y="815929"/>
                  <a:pt x="5455152" y="729653"/>
                </a:cubicBezTo>
                <a:close/>
                <a:moveTo>
                  <a:pt x="5192860" y="729653"/>
                </a:moveTo>
                <a:cubicBezTo>
                  <a:pt x="4952140" y="815929"/>
                  <a:pt x="4858228" y="1109315"/>
                  <a:pt x="5010548" y="1316346"/>
                </a:cubicBezTo>
                <a:close/>
                <a:moveTo>
                  <a:pt x="5324008" y="592446"/>
                </a:moveTo>
                <a:lnTo>
                  <a:pt x="5024560" y="1337443"/>
                </a:lnTo>
                <a:cubicBezTo>
                  <a:pt x="5038492" y="1353895"/>
                  <a:pt x="5047782" y="1365231"/>
                  <a:pt x="5057544" y="1372394"/>
                </a:cubicBezTo>
                <a:lnTo>
                  <a:pt x="5324008" y="899686"/>
                </a:lnTo>
                <a:lnTo>
                  <a:pt x="5590944" y="1372394"/>
                </a:lnTo>
                <a:cubicBezTo>
                  <a:pt x="5607474" y="1355942"/>
                  <a:pt x="5618888" y="1342087"/>
                  <a:pt x="5623532" y="1337443"/>
                </a:cubicBezTo>
                <a:close/>
                <a:moveTo>
                  <a:pt x="0" y="0"/>
                </a:moveTo>
                <a:lnTo>
                  <a:pt x="6096000" y="0"/>
                </a:lnTo>
                <a:lnTo>
                  <a:pt x="6096000" y="10286999"/>
                </a:lnTo>
                <a:lnTo>
                  <a:pt x="0" y="10286999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1080000" rIns="1080000" anchor="ctr" anchorCtr="0">
            <a:noAutofit/>
          </a:bodyPr>
          <a:lstStyle>
            <a:lvl1pPr marL="0" indent="0" algn="ctr">
              <a:buFontTx/>
              <a:buNone/>
              <a:defRPr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sp>
        <p:nvSpPr>
          <p:cNvPr id="24" name="Oval 2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228725" y="762008"/>
            <a:ext cx="10573132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pic>
        <p:nvPicPr>
          <p:cNvPr id="7" name="Graphic 6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photo, b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16373856" y="0"/>
            <a:ext cx="1914144" cy="19141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3" name="Picture Placeholder 22"/>
          <p:cNvSpPr>
            <a:spLocks noGrp="1"/>
          </p:cNvSpPr>
          <p:nvPr>
            <p:ph type="pic" sz="quarter" idx="11" hasCustomPrompt="1"/>
          </p:nvPr>
        </p:nvSpPr>
        <p:spPr>
          <a:xfrm>
            <a:off x="12192000" y="1"/>
            <a:ext cx="6096000" cy="10286999"/>
          </a:xfrm>
          <a:custGeom>
            <a:avLst/>
            <a:gdLst>
              <a:gd name="connsiteX0" fmla="*/ 5322354 w 6096000"/>
              <a:gd name="connsiteY0" fmla="*/ 9370028 h 10286999"/>
              <a:gd name="connsiteX1" fmla="*/ 5034354 w 6096000"/>
              <a:gd name="connsiteY1" fmla="*/ 9658028 h 10286999"/>
              <a:gd name="connsiteX2" fmla="*/ 5322354 w 6096000"/>
              <a:gd name="connsiteY2" fmla="*/ 9946028 h 10286999"/>
              <a:gd name="connsiteX3" fmla="*/ 5610354 w 6096000"/>
              <a:gd name="connsiteY3" fmla="*/ 9658028 h 10286999"/>
              <a:gd name="connsiteX4" fmla="*/ 5322354 w 6096000"/>
              <a:gd name="connsiteY4" fmla="*/ 9370028 h 10286999"/>
              <a:gd name="connsiteX5" fmla="*/ 5324008 w 6096000"/>
              <a:gd name="connsiteY5" fmla="*/ 1304617 h 10286999"/>
              <a:gd name="connsiteX6" fmla="*/ 5162396 w 6096000"/>
              <a:gd name="connsiteY6" fmla="*/ 1442218 h 10286999"/>
              <a:gd name="connsiteX7" fmla="*/ 5485616 w 6096000"/>
              <a:gd name="connsiteY7" fmla="*/ 1442218 h 10286999"/>
              <a:gd name="connsiteX8" fmla="*/ 5324006 w 6096000"/>
              <a:gd name="connsiteY8" fmla="*/ 1057990 h 10286999"/>
              <a:gd name="connsiteX9" fmla="*/ 5078168 w 6096000"/>
              <a:gd name="connsiteY9" fmla="*/ 1388767 h 10286999"/>
              <a:gd name="connsiteX10" fmla="*/ 5127680 w 6096000"/>
              <a:gd name="connsiteY10" fmla="*/ 1423325 h 10286999"/>
              <a:gd name="connsiteX11" fmla="*/ 5324006 w 6096000"/>
              <a:gd name="connsiteY11" fmla="*/ 1216215 h 10286999"/>
              <a:gd name="connsiteX12" fmla="*/ 5520724 w 6096000"/>
              <a:gd name="connsiteY12" fmla="*/ 1423325 h 10286999"/>
              <a:gd name="connsiteX13" fmla="*/ 5569768 w 6096000"/>
              <a:gd name="connsiteY13" fmla="*/ 1390893 h 10286999"/>
              <a:gd name="connsiteX14" fmla="*/ 5455152 w 6096000"/>
              <a:gd name="connsiteY14" fmla="*/ 729653 h 10286999"/>
              <a:gd name="connsiteX15" fmla="*/ 5637464 w 6096000"/>
              <a:gd name="connsiteY15" fmla="*/ 1316346 h 10286999"/>
              <a:gd name="connsiteX16" fmla="*/ 5455152 w 6096000"/>
              <a:gd name="connsiteY16" fmla="*/ 729653 h 10286999"/>
              <a:gd name="connsiteX17" fmla="*/ 5192860 w 6096000"/>
              <a:gd name="connsiteY17" fmla="*/ 729653 h 10286999"/>
              <a:gd name="connsiteX18" fmla="*/ 5010548 w 6096000"/>
              <a:gd name="connsiteY18" fmla="*/ 1316346 h 10286999"/>
              <a:gd name="connsiteX19" fmla="*/ 5324008 w 6096000"/>
              <a:gd name="connsiteY19" fmla="*/ 592446 h 10286999"/>
              <a:gd name="connsiteX20" fmla="*/ 5024560 w 6096000"/>
              <a:gd name="connsiteY20" fmla="*/ 1337443 h 10286999"/>
              <a:gd name="connsiteX21" fmla="*/ 5057544 w 6096000"/>
              <a:gd name="connsiteY21" fmla="*/ 1372394 h 10286999"/>
              <a:gd name="connsiteX22" fmla="*/ 5324008 w 6096000"/>
              <a:gd name="connsiteY22" fmla="*/ 899686 h 10286999"/>
              <a:gd name="connsiteX23" fmla="*/ 5590944 w 6096000"/>
              <a:gd name="connsiteY23" fmla="*/ 1372394 h 10286999"/>
              <a:gd name="connsiteX24" fmla="*/ 5623532 w 6096000"/>
              <a:gd name="connsiteY24" fmla="*/ 1337443 h 10286999"/>
              <a:gd name="connsiteX25" fmla="*/ 0 w 6096000"/>
              <a:gd name="connsiteY25" fmla="*/ 0 h 10286999"/>
              <a:gd name="connsiteX26" fmla="*/ 6096000 w 6096000"/>
              <a:gd name="connsiteY26" fmla="*/ 0 h 10286999"/>
              <a:gd name="connsiteX27" fmla="*/ 6096000 w 6096000"/>
              <a:gd name="connsiteY27" fmla="*/ 10286999 h 10286999"/>
              <a:gd name="connsiteX28" fmla="*/ 0 w 6096000"/>
              <a:gd name="connsiteY28" fmla="*/ 10286999 h 1028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6096000" h="10286999">
                <a:moveTo>
                  <a:pt x="5322354" y="9370028"/>
                </a:moveTo>
                <a:cubicBezTo>
                  <a:pt x="5163296" y="9370028"/>
                  <a:pt x="5034354" y="9498970"/>
                  <a:pt x="5034354" y="9658028"/>
                </a:cubicBezTo>
                <a:cubicBezTo>
                  <a:pt x="5034354" y="9817086"/>
                  <a:pt x="5163296" y="9946028"/>
                  <a:pt x="5322354" y="9946028"/>
                </a:cubicBezTo>
                <a:cubicBezTo>
                  <a:pt x="5481412" y="9946028"/>
                  <a:pt x="5610354" y="9817086"/>
                  <a:pt x="5610354" y="9658028"/>
                </a:cubicBezTo>
                <a:cubicBezTo>
                  <a:pt x="5610354" y="9498970"/>
                  <a:pt x="5481412" y="9370028"/>
                  <a:pt x="5322354" y="9370028"/>
                </a:cubicBezTo>
                <a:close/>
                <a:moveTo>
                  <a:pt x="5324008" y="1304617"/>
                </a:moveTo>
                <a:lnTo>
                  <a:pt x="5162396" y="1442218"/>
                </a:lnTo>
                <a:cubicBezTo>
                  <a:pt x="5247020" y="1483939"/>
                  <a:pt x="5373128" y="1495668"/>
                  <a:pt x="5485616" y="1442218"/>
                </a:cubicBezTo>
                <a:close/>
                <a:moveTo>
                  <a:pt x="5324006" y="1057990"/>
                </a:moveTo>
                <a:lnTo>
                  <a:pt x="5078168" y="1388767"/>
                </a:lnTo>
                <a:cubicBezTo>
                  <a:pt x="5092572" y="1402701"/>
                  <a:pt x="5108632" y="1414036"/>
                  <a:pt x="5127680" y="1423325"/>
                </a:cubicBezTo>
                <a:lnTo>
                  <a:pt x="5324006" y="1216215"/>
                </a:lnTo>
                <a:lnTo>
                  <a:pt x="5520724" y="1423325"/>
                </a:lnTo>
                <a:cubicBezTo>
                  <a:pt x="5537176" y="1414036"/>
                  <a:pt x="5555834" y="1402701"/>
                  <a:pt x="5569768" y="1390893"/>
                </a:cubicBezTo>
                <a:close/>
                <a:moveTo>
                  <a:pt x="5455152" y="729653"/>
                </a:moveTo>
                <a:lnTo>
                  <a:pt x="5637464" y="1316346"/>
                </a:lnTo>
                <a:cubicBezTo>
                  <a:pt x="5789786" y="1109315"/>
                  <a:pt x="5696348" y="815929"/>
                  <a:pt x="5455152" y="729653"/>
                </a:cubicBezTo>
                <a:close/>
                <a:moveTo>
                  <a:pt x="5192860" y="729653"/>
                </a:moveTo>
                <a:cubicBezTo>
                  <a:pt x="4952140" y="815929"/>
                  <a:pt x="4858228" y="1109315"/>
                  <a:pt x="5010548" y="1316346"/>
                </a:cubicBezTo>
                <a:close/>
                <a:moveTo>
                  <a:pt x="5324008" y="592446"/>
                </a:moveTo>
                <a:lnTo>
                  <a:pt x="5024560" y="1337443"/>
                </a:lnTo>
                <a:cubicBezTo>
                  <a:pt x="5038492" y="1353895"/>
                  <a:pt x="5047782" y="1365231"/>
                  <a:pt x="5057544" y="1372394"/>
                </a:cubicBezTo>
                <a:lnTo>
                  <a:pt x="5324008" y="899686"/>
                </a:lnTo>
                <a:lnTo>
                  <a:pt x="5590944" y="1372394"/>
                </a:lnTo>
                <a:cubicBezTo>
                  <a:pt x="5607474" y="1355942"/>
                  <a:pt x="5618888" y="1342087"/>
                  <a:pt x="5623532" y="1337443"/>
                </a:cubicBezTo>
                <a:close/>
                <a:moveTo>
                  <a:pt x="0" y="0"/>
                </a:moveTo>
                <a:lnTo>
                  <a:pt x="6096000" y="0"/>
                </a:lnTo>
                <a:lnTo>
                  <a:pt x="6096000" y="10286999"/>
                </a:lnTo>
                <a:lnTo>
                  <a:pt x="0" y="10286999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</p:spPr>
        <p:txBody>
          <a:bodyPr wrap="square" lIns="1080000" rIns="1080000" anchor="ctr" anchorCtr="0">
            <a:noAutofit/>
          </a:bodyPr>
          <a:lstStyle>
            <a:lvl1pPr marL="0" indent="0" algn="ctr">
              <a:buFontTx/>
              <a:buNone/>
              <a:defRPr>
                <a:solidFill>
                  <a:schemeClr val="accent2">
                    <a:lumMod val="75000"/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sp>
        <p:nvSpPr>
          <p:cNvPr id="24" name="Oval 2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1228725" y="762008"/>
            <a:ext cx="10573132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pic>
        <p:nvPicPr>
          <p:cNvPr id="7" name="Graphic 6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Graphic 8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34150" y="0"/>
            <a:ext cx="5219700" cy="2609850"/>
          </a:xfrm>
          <a:prstGeom prst="rect">
            <a:avLst/>
          </a:prstGeom>
        </p:spPr>
      </p:pic>
      <p:pic>
        <p:nvPicPr>
          <p:cNvPr id="10" name="Graphic 9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77275" y="8524645"/>
            <a:ext cx="933450" cy="10763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2800" y="3884148"/>
            <a:ext cx="6502400" cy="351384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lnSpc>
                <a:spcPts val="6800"/>
              </a:lnSpc>
              <a:defRPr sz="72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pl-PL" dirty="0"/>
              <a:t>SECTION BREAK </a:t>
            </a:r>
            <a:r>
              <a:rPr lang="en-GB" dirty="0"/>
              <a:t>SLIDE TITLE, CALIBRI BOLD, </a:t>
            </a:r>
            <a:r>
              <a:rPr lang="pl-PL" dirty="0"/>
              <a:t>72</a:t>
            </a:r>
            <a:r>
              <a:rPr lang="en-GB" dirty="0"/>
              <a:t> PT</a:t>
            </a:r>
          </a:p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Graphic 8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34150" y="0"/>
            <a:ext cx="5219700" cy="2609850"/>
          </a:xfrm>
          <a:prstGeom prst="rect">
            <a:avLst/>
          </a:prstGeom>
        </p:spPr>
      </p:pic>
      <p:pic>
        <p:nvPicPr>
          <p:cNvPr id="10" name="Graphic 9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77275" y="8524645"/>
            <a:ext cx="933450" cy="10763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2800" y="3884148"/>
            <a:ext cx="6502400" cy="351384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lnSpc>
                <a:spcPts val="6800"/>
              </a:lnSpc>
              <a:defRPr sz="72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pl-PL" dirty="0"/>
              <a:t>SECTION BREAK </a:t>
            </a:r>
            <a:r>
              <a:rPr lang="en-GB" dirty="0"/>
              <a:t>SLIDE TITLE, CALIBRI BOLD, </a:t>
            </a:r>
            <a:r>
              <a:rPr lang="pl-PL" dirty="0"/>
              <a:t>72</a:t>
            </a:r>
            <a:r>
              <a:rPr lang="en-GB" dirty="0"/>
              <a:t> PT</a:t>
            </a:r>
          </a:p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Graphic 8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34150" y="0"/>
            <a:ext cx="5219700" cy="2609850"/>
          </a:xfrm>
          <a:prstGeom prst="rect">
            <a:avLst/>
          </a:prstGeom>
        </p:spPr>
      </p:pic>
      <p:pic>
        <p:nvPicPr>
          <p:cNvPr id="10" name="Graphic 9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77275" y="8524645"/>
            <a:ext cx="933450" cy="10763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2800" y="3884148"/>
            <a:ext cx="6502400" cy="351384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lnSpc>
                <a:spcPts val="6800"/>
              </a:lnSpc>
              <a:defRPr sz="72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pl-PL" dirty="0"/>
              <a:t>SECTION BREAK </a:t>
            </a:r>
            <a:r>
              <a:rPr lang="en-GB" dirty="0"/>
              <a:t>SLIDE TITLE, CALIBRI BOLD, </a:t>
            </a:r>
            <a:r>
              <a:rPr lang="pl-PL" dirty="0"/>
              <a:t>72</a:t>
            </a:r>
            <a:r>
              <a:rPr lang="en-GB" dirty="0"/>
              <a:t> PT</a:t>
            </a:r>
          </a:p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Graphic 8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34150" y="0"/>
            <a:ext cx="5219700" cy="2609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2800" y="3884148"/>
            <a:ext cx="6502400" cy="351384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txBody>
          <a:bodyPr wrap="square" lIns="0" tIns="0" rIns="0" bIns="0">
            <a:spAutoFit/>
          </a:bodyPr>
          <a:lstStyle>
            <a:lvl1pPr algn="ctr">
              <a:lnSpc>
                <a:spcPts val="6800"/>
              </a:lnSpc>
              <a:defRPr sz="72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pl-PL" dirty="0"/>
              <a:t>SECTION BREAK </a:t>
            </a:r>
            <a:r>
              <a:rPr lang="en-GB" dirty="0"/>
              <a:t>SLIDE TITLE, CALIBRI BOLD, </a:t>
            </a:r>
            <a:r>
              <a:rPr lang="pl-PL" dirty="0"/>
              <a:t>72</a:t>
            </a:r>
            <a:r>
              <a:rPr lang="en-GB" dirty="0"/>
              <a:t> PT</a:t>
            </a:r>
          </a:p>
        </p:txBody>
      </p:sp>
      <p:pic>
        <p:nvPicPr>
          <p:cNvPr id="10" name="Graphic 9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58150" y="8525430"/>
            <a:ext cx="2171700" cy="10858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0" name="Graphic 9"/>
          <p:cNvPicPr>
            <a:picLocks noChangeAspect="1"/>
          </p:cNvPicPr>
          <p:nvPr userDrawn="1"/>
        </p:nvPicPr>
        <p:blipFill rotWithShape="1">
          <a:blip r:embed="rId2">
            <a:alphaModFix amt="7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7726" b="17511"/>
          <a:stretch>
            <a:fillRect/>
          </a:stretch>
        </p:blipFill>
        <p:spPr>
          <a:xfrm>
            <a:off x="999918" y="0"/>
            <a:ext cx="16288164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86462" y="4694627"/>
            <a:ext cx="6315076" cy="89774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lnSpc>
                <a:spcPts val="6800"/>
              </a:lnSpc>
              <a:defRPr sz="72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pl-PL" dirty="0"/>
              <a:t>Thank you!</a:t>
            </a:r>
            <a:endParaRPr lang="en-GB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9" name="Graphic 8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1"/>
            <a:ext cx="18288000" cy="10286998"/>
          </a:xfrm>
          <a:prstGeom prst="rect">
            <a:avLst/>
          </a:prstGeom>
          <a:solidFill>
            <a:schemeClr val="accent2"/>
          </a:solidFill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1555049"/>
            <a:ext cx="6463847" cy="264181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6800"/>
              </a:lnSpc>
              <a:defRPr sz="72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pl-PL" dirty="0"/>
              <a:t>presentation</a:t>
            </a:r>
            <a:r>
              <a:rPr lang="en-GB" dirty="0"/>
              <a:t> TITLE, CALIBRI BOLD, </a:t>
            </a:r>
            <a:r>
              <a:rPr lang="pl-PL" dirty="0"/>
              <a:t>72</a:t>
            </a:r>
            <a:r>
              <a:rPr lang="en-GB" dirty="0"/>
              <a:t> PT</a:t>
            </a:r>
          </a:p>
        </p:txBody>
      </p:sp>
      <p:sp>
        <p:nvSpPr>
          <p:cNvPr id="3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1228723" y="7506697"/>
            <a:ext cx="6463847" cy="312073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FontTx/>
              <a:buNone/>
              <a:defRPr sz="2400">
                <a:solidFill>
                  <a:schemeClr val="bg1">
                    <a:lumMod val="10000"/>
                  </a:schemeClr>
                </a:solidFill>
                <a:latin typeface="+mn-lt"/>
                <a:cs typeface="Calibri Light" panose="020F0302020204030204" pitchFamily="34" charset="0"/>
              </a:defRPr>
            </a:lvl1pPr>
            <a:lvl2pPr>
              <a:defRPr sz="3200"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defRPr sz="2800"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defRPr sz="2400"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defRPr sz="2400"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pl-PL" dirty="0"/>
              <a:t>Place, Date (Calibri, 24 pt)</a:t>
            </a:r>
            <a:endParaRPr lang="en-GB" dirty="0"/>
          </a:p>
        </p:txBody>
      </p:sp>
      <p:sp>
        <p:nvSpPr>
          <p:cNvPr id="10" name="Picture Placeholder 13"/>
          <p:cNvSpPr>
            <a:spLocks noGrp="1"/>
          </p:cNvSpPr>
          <p:nvPr>
            <p:ph type="pic" sz="quarter" idx="13" hasCustomPrompt="1"/>
          </p:nvPr>
        </p:nvSpPr>
        <p:spPr>
          <a:xfrm>
            <a:off x="-1" y="1109018"/>
            <a:ext cx="809625" cy="1619250"/>
          </a:xfrm>
          <a:prstGeom prst="rect">
            <a:avLst/>
          </a:prstGeom>
          <a:ln>
            <a:noFill/>
          </a:ln>
        </p:spPr>
        <p:txBody>
          <a:bodyPr anchor="ctr" anchorCtr="0"/>
          <a:lstStyle>
            <a:lvl1pPr marL="0" indent="0" algn="ctr">
              <a:buFontTx/>
              <a:buNone/>
              <a:defRPr sz="1800"/>
            </a:lvl1pPr>
          </a:lstStyle>
          <a:p>
            <a:r>
              <a:rPr lang="pl-PL" dirty="0"/>
              <a:t>&gt;</a:t>
            </a:r>
            <a:endParaRPr lang="en-GB" dirty="0"/>
          </a:p>
        </p:txBody>
      </p:sp>
      <p:sp>
        <p:nvSpPr>
          <p:cNvPr id="18" name="Picture Placeholder 17"/>
          <p:cNvSpPr>
            <a:spLocks noGrp="1"/>
          </p:cNvSpPr>
          <p:nvPr>
            <p:ph type="pic" sz="quarter" idx="14" hasCustomPrompt="1"/>
          </p:nvPr>
        </p:nvSpPr>
        <p:spPr>
          <a:xfrm>
            <a:off x="1228722" y="8671885"/>
            <a:ext cx="4724399" cy="76200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FontTx/>
              <a:buNone/>
              <a:defRPr sz="1800"/>
            </a:lvl1pPr>
          </a:lstStyle>
          <a:p>
            <a:r>
              <a:rPr lang="pl-PL" dirty="0"/>
              <a:t>^</a:t>
            </a:r>
            <a:endParaRPr lang="en-GB" dirty="0"/>
          </a:p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7" name="Graphic 6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bi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  <p:pic>
        <p:nvPicPr>
          <p:cNvPr id="10" name="Graphic 9"/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28724" y="9048633"/>
            <a:ext cx="1794794" cy="89739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bi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  <p:pic>
        <p:nvPicPr>
          <p:cNvPr id="9" name="Graphic 8"/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28724" y="9048633"/>
            <a:ext cx="1794794" cy="89739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bi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  <p:pic>
        <p:nvPicPr>
          <p:cNvPr id="9" name="Graphic 8"/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28724" y="9048633"/>
            <a:ext cx="1794794" cy="89739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bi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  <p:pic>
        <p:nvPicPr>
          <p:cNvPr id="9" name="Graphic 8"/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28724" y="9048633"/>
            <a:ext cx="1794794" cy="89739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bi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  <p:pic>
        <p:nvPicPr>
          <p:cNvPr id="9" name="Graphic 8"/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28724" y="9048633"/>
            <a:ext cx="1794794" cy="89739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ftware engineer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terprise application servi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pendent testing servi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rastructure &amp; application supp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 &amp; analyt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ud transform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9" name="Graphic 8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screen shot of a computer monitor&#10;&#10;Description automatically generated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227" y="2463261"/>
            <a:ext cx="81915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sp>
        <p:nvSpPr>
          <p:cNvPr id="11" name="Picture Placeholder 7"/>
          <p:cNvSpPr>
            <a:spLocks noGrp="1"/>
          </p:cNvSpPr>
          <p:nvPr>
            <p:ph type="pic" sz="quarter" idx="12" hasCustomPrompt="1"/>
          </p:nvPr>
        </p:nvSpPr>
        <p:spPr>
          <a:xfrm>
            <a:off x="8689848" y="2851405"/>
            <a:ext cx="7384258" cy="4181474"/>
          </a:xfrm>
          <a:prstGeom prst="rect">
            <a:avLst/>
          </a:prstGeom>
          <a:solidFill>
            <a:schemeClr val="accent2"/>
          </a:solidFill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7" name="Picture 6" descr="A picture containing indoor, monitor, sitting, computer&#10;&#10;Description automatically generated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5227" y="3558636"/>
            <a:ext cx="8953500" cy="5524500"/>
          </a:xfrm>
          <a:prstGeom prst="rect">
            <a:avLst/>
          </a:prstGeom>
        </p:spPr>
      </p:pic>
      <p:sp>
        <p:nvSpPr>
          <p:cNvPr id="11" name="Picture Placeholder 7"/>
          <p:cNvSpPr>
            <a:spLocks noGrp="1"/>
          </p:cNvSpPr>
          <p:nvPr>
            <p:ph type="pic" sz="quarter" idx="12" hasCustomPrompt="1"/>
          </p:nvPr>
        </p:nvSpPr>
        <p:spPr>
          <a:xfrm>
            <a:off x="9477375" y="4343399"/>
            <a:ext cx="5809204" cy="3729039"/>
          </a:xfrm>
          <a:prstGeom prst="rect">
            <a:avLst/>
          </a:prstGeom>
          <a:solidFill>
            <a:schemeClr val="accent2"/>
          </a:solidFill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screen shot of a computer monitor&#10;&#10;Description automatically generated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227" y="2463261"/>
            <a:ext cx="81915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sp>
        <p:nvSpPr>
          <p:cNvPr id="11" name="Picture Placeholder 7"/>
          <p:cNvSpPr>
            <a:spLocks noGrp="1"/>
          </p:cNvSpPr>
          <p:nvPr>
            <p:ph type="pic" sz="quarter" idx="12" hasCustomPrompt="1"/>
          </p:nvPr>
        </p:nvSpPr>
        <p:spPr>
          <a:xfrm>
            <a:off x="8689848" y="2851405"/>
            <a:ext cx="7384258" cy="4181474"/>
          </a:xfrm>
          <a:prstGeom prst="rect">
            <a:avLst/>
          </a:prstGeom>
          <a:solidFill>
            <a:schemeClr val="accent2"/>
          </a:solidFill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9" name="Picture 8" descr="A close up of a screen&#10;&#10;Description automatically generated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4227" y="2038029"/>
            <a:ext cx="5715000" cy="7620000"/>
          </a:xfrm>
          <a:prstGeom prst="rect">
            <a:avLst/>
          </a:prstGeom>
        </p:spPr>
      </p:pic>
      <p:sp>
        <p:nvSpPr>
          <p:cNvPr id="14" name="Picture Placeholder 7"/>
          <p:cNvSpPr>
            <a:spLocks noGrp="1"/>
          </p:cNvSpPr>
          <p:nvPr>
            <p:ph type="pic" sz="quarter" idx="13" hasCustomPrompt="1"/>
          </p:nvPr>
        </p:nvSpPr>
        <p:spPr>
          <a:xfrm>
            <a:off x="4694158" y="2502691"/>
            <a:ext cx="3015138" cy="6517767"/>
          </a:xfrm>
          <a:prstGeom prst="roundRect">
            <a:avLst>
              <a:gd name="adj" fmla="val 10770"/>
            </a:avLst>
          </a:prstGeom>
          <a:solidFill>
            <a:schemeClr val="accent2"/>
          </a:solidFill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pic>
        <p:nvPicPr>
          <p:cNvPr id="18" name="Picture 17" descr="A close up of a sign&#10;&#10;Description automatically generated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8033" y="4694507"/>
            <a:ext cx="3864387" cy="4830485"/>
          </a:xfrm>
          <a:prstGeom prst="rect">
            <a:avLst/>
          </a:prstGeom>
        </p:spPr>
      </p:pic>
      <p:sp>
        <p:nvSpPr>
          <p:cNvPr id="19" name="Picture Placeholder 7"/>
          <p:cNvSpPr>
            <a:spLocks noGrp="1"/>
          </p:cNvSpPr>
          <p:nvPr>
            <p:ph type="pic" sz="quarter" idx="14" hasCustomPrompt="1"/>
          </p:nvPr>
        </p:nvSpPr>
        <p:spPr>
          <a:xfrm>
            <a:off x="10709275" y="5645150"/>
            <a:ext cx="2416175" cy="2867025"/>
          </a:xfrm>
          <a:prstGeom prst="roundRect">
            <a:avLst>
              <a:gd name="adj" fmla="val 15645"/>
            </a:avLst>
          </a:prstGeom>
          <a:solidFill>
            <a:schemeClr val="accent2"/>
          </a:solidFill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pic>
        <p:nvPicPr>
          <p:cNvPr id="10" name="Graphic 9"/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sp>
        <p:nvSpPr>
          <p:cNvPr id="19" name="Picture Placeholder 7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5343952" y="3523500"/>
            <a:ext cx="3240000" cy="32400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anchor="ctr" anchorCtr="0"/>
          <a:lstStyle>
            <a:lvl1pPr marL="0" indent="0" algn="ctr">
              <a:buFontTx/>
              <a:buNone/>
              <a:defRPr sz="3600"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9144000" y="4386262"/>
            <a:ext cx="2971800" cy="151447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2800"/>
            </a:lvl1pPr>
            <a:lvl2pPr marL="685800" indent="0">
              <a:buFontTx/>
              <a:buNone/>
              <a:defRPr/>
            </a:lvl2pPr>
            <a:lvl3pPr marL="1371600" indent="0">
              <a:buFontTx/>
              <a:buNone/>
              <a:defRPr/>
            </a:lvl3pPr>
            <a:lvl4pPr marL="2057400" indent="0">
              <a:buFontTx/>
              <a:buNone/>
              <a:defRPr/>
            </a:lvl4pPr>
            <a:lvl5pPr marL="2743200" indent="0">
              <a:buFontTx/>
              <a:buNone/>
              <a:defRPr/>
            </a:lvl5pPr>
          </a:lstStyle>
          <a:p>
            <a:pPr lvl="0"/>
            <a:r>
              <a:rPr lang="pl-PL" dirty="0"/>
              <a:t>Your name, function and contact details here</a:t>
            </a:r>
          </a:p>
        </p:txBody>
      </p:sp>
      <p:pic>
        <p:nvPicPr>
          <p:cNvPr id="8" name="Graphic 7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 photo,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/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18288001" cy="5143499"/>
          </a:xfrm>
          <a:custGeom>
            <a:avLst/>
            <a:gdLst>
              <a:gd name="connsiteX0" fmla="*/ 17516009 w 18288001"/>
              <a:gd name="connsiteY0" fmla="*/ 1304618 h 5143499"/>
              <a:gd name="connsiteX1" fmla="*/ 17354397 w 18288001"/>
              <a:gd name="connsiteY1" fmla="*/ 1442219 h 5143499"/>
              <a:gd name="connsiteX2" fmla="*/ 17677617 w 18288001"/>
              <a:gd name="connsiteY2" fmla="*/ 1442219 h 5143499"/>
              <a:gd name="connsiteX3" fmla="*/ 17516009 w 18288001"/>
              <a:gd name="connsiteY3" fmla="*/ 1057991 h 5143499"/>
              <a:gd name="connsiteX4" fmla="*/ 17270169 w 18288001"/>
              <a:gd name="connsiteY4" fmla="*/ 1388768 h 5143499"/>
              <a:gd name="connsiteX5" fmla="*/ 17319681 w 18288001"/>
              <a:gd name="connsiteY5" fmla="*/ 1423326 h 5143499"/>
              <a:gd name="connsiteX6" fmla="*/ 17516009 w 18288001"/>
              <a:gd name="connsiteY6" fmla="*/ 1216216 h 5143499"/>
              <a:gd name="connsiteX7" fmla="*/ 17712725 w 18288001"/>
              <a:gd name="connsiteY7" fmla="*/ 1423326 h 5143499"/>
              <a:gd name="connsiteX8" fmla="*/ 17761769 w 18288001"/>
              <a:gd name="connsiteY8" fmla="*/ 1390894 h 5143499"/>
              <a:gd name="connsiteX9" fmla="*/ 17647153 w 18288001"/>
              <a:gd name="connsiteY9" fmla="*/ 729654 h 5143499"/>
              <a:gd name="connsiteX10" fmla="*/ 17829465 w 18288001"/>
              <a:gd name="connsiteY10" fmla="*/ 1316347 h 5143499"/>
              <a:gd name="connsiteX11" fmla="*/ 17647153 w 18288001"/>
              <a:gd name="connsiteY11" fmla="*/ 729654 h 5143499"/>
              <a:gd name="connsiteX12" fmla="*/ 17384861 w 18288001"/>
              <a:gd name="connsiteY12" fmla="*/ 729654 h 5143499"/>
              <a:gd name="connsiteX13" fmla="*/ 17202549 w 18288001"/>
              <a:gd name="connsiteY13" fmla="*/ 1316347 h 5143499"/>
              <a:gd name="connsiteX14" fmla="*/ 17516009 w 18288001"/>
              <a:gd name="connsiteY14" fmla="*/ 592447 h 5143499"/>
              <a:gd name="connsiteX15" fmla="*/ 17216561 w 18288001"/>
              <a:gd name="connsiteY15" fmla="*/ 1337444 h 5143499"/>
              <a:gd name="connsiteX16" fmla="*/ 17249545 w 18288001"/>
              <a:gd name="connsiteY16" fmla="*/ 1372395 h 5143499"/>
              <a:gd name="connsiteX17" fmla="*/ 17516009 w 18288001"/>
              <a:gd name="connsiteY17" fmla="*/ 899687 h 5143499"/>
              <a:gd name="connsiteX18" fmla="*/ 17782945 w 18288001"/>
              <a:gd name="connsiteY18" fmla="*/ 1372395 h 5143499"/>
              <a:gd name="connsiteX19" fmla="*/ 17815533 w 18288001"/>
              <a:gd name="connsiteY19" fmla="*/ 1337444 h 5143499"/>
              <a:gd name="connsiteX20" fmla="*/ 1 w 18288001"/>
              <a:gd name="connsiteY20" fmla="*/ 271425 h 5143499"/>
              <a:gd name="connsiteX21" fmla="*/ 1 w 18288001"/>
              <a:gd name="connsiteY21" fmla="*/ 1890675 h 5143499"/>
              <a:gd name="connsiteX22" fmla="*/ 809626 w 18288001"/>
              <a:gd name="connsiteY22" fmla="*/ 1081050 h 5143499"/>
              <a:gd name="connsiteX23" fmla="*/ 0 w 18288001"/>
              <a:gd name="connsiteY23" fmla="*/ 0 h 5143499"/>
              <a:gd name="connsiteX24" fmla="*/ 18288001 w 18288001"/>
              <a:gd name="connsiteY24" fmla="*/ 0 h 5143499"/>
              <a:gd name="connsiteX25" fmla="*/ 18288001 w 18288001"/>
              <a:gd name="connsiteY25" fmla="*/ 5143499 h 5143499"/>
              <a:gd name="connsiteX26" fmla="*/ 0 w 18288001"/>
              <a:gd name="connsiteY26" fmla="*/ 5143499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8288001" h="5143499">
                <a:moveTo>
                  <a:pt x="17516009" y="1304618"/>
                </a:moveTo>
                <a:lnTo>
                  <a:pt x="17354397" y="1442219"/>
                </a:lnTo>
                <a:cubicBezTo>
                  <a:pt x="17439021" y="1483940"/>
                  <a:pt x="17565129" y="1495669"/>
                  <a:pt x="17677617" y="1442219"/>
                </a:cubicBezTo>
                <a:close/>
                <a:moveTo>
                  <a:pt x="17516009" y="1057991"/>
                </a:moveTo>
                <a:lnTo>
                  <a:pt x="17270169" y="1388768"/>
                </a:lnTo>
                <a:cubicBezTo>
                  <a:pt x="17284573" y="1402702"/>
                  <a:pt x="17300633" y="1414037"/>
                  <a:pt x="17319681" y="1423326"/>
                </a:cubicBezTo>
                <a:lnTo>
                  <a:pt x="17516009" y="1216216"/>
                </a:lnTo>
                <a:lnTo>
                  <a:pt x="17712725" y="1423326"/>
                </a:lnTo>
                <a:cubicBezTo>
                  <a:pt x="17729177" y="1414037"/>
                  <a:pt x="17747837" y="1402702"/>
                  <a:pt x="17761769" y="1390894"/>
                </a:cubicBezTo>
                <a:close/>
                <a:moveTo>
                  <a:pt x="17647153" y="729654"/>
                </a:moveTo>
                <a:lnTo>
                  <a:pt x="17829465" y="1316347"/>
                </a:lnTo>
                <a:cubicBezTo>
                  <a:pt x="17981789" y="1109316"/>
                  <a:pt x="17888349" y="815930"/>
                  <a:pt x="17647153" y="729654"/>
                </a:cubicBezTo>
                <a:close/>
                <a:moveTo>
                  <a:pt x="17384861" y="729654"/>
                </a:moveTo>
                <a:cubicBezTo>
                  <a:pt x="17144141" y="815930"/>
                  <a:pt x="17050229" y="1109316"/>
                  <a:pt x="17202549" y="1316347"/>
                </a:cubicBezTo>
                <a:close/>
                <a:moveTo>
                  <a:pt x="17516009" y="592447"/>
                </a:moveTo>
                <a:lnTo>
                  <a:pt x="17216561" y="1337444"/>
                </a:lnTo>
                <a:cubicBezTo>
                  <a:pt x="17230493" y="1353896"/>
                  <a:pt x="17239785" y="1365232"/>
                  <a:pt x="17249545" y="1372395"/>
                </a:cubicBezTo>
                <a:lnTo>
                  <a:pt x="17516009" y="899687"/>
                </a:lnTo>
                <a:lnTo>
                  <a:pt x="17782945" y="1372395"/>
                </a:lnTo>
                <a:cubicBezTo>
                  <a:pt x="17799477" y="1355943"/>
                  <a:pt x="17810889" y="1342088"/>
                  <a:pt x="17815533" y="1337444"/>
                </a:cubicBezTo>
                <a:close/>
                <a:moveTo>
                  <a:pt x="1" y="271425"/>
                </a:moveTo>
                <a:lnTo>
                  <a:pt x="1" y="1890675"/>
                </a:lnTo>
                <a:lnTo>
                  <a:pt x="809626" y="1081050"/>
                </a:lnTo>
                <a:close/>
                <a:moveTo>
                  <a:pt x="0" y="0"/>
                </a:moveTo>
                <a:lnTo>
                  <a:pt x="18288001" y="0"/>
                </a:lnTo>
                <a:lnTo>
                  <a:pt x="18288001" y="5143499"/>
                </a:lnTo>
                <a:lnTo>
                  <a:pt x="0" y="5143499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anchor="ctr" anchorCtr="0">
            <a:noAutofit/>
          </a:bodyPr>
          <a:lstStyle>
            <a:lvl1pPr marL="0" indent="0" algn="ctr">
              <a:buFontTx/>
              <a:buNone/>
              <a:defRPr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 photo, b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-1" y="0"/>
            <a:ext cx="18288001" cy="25725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2" name="Picture Placeholder 21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761"/>
            <a:ext cx="18288001" cy="5143499"/>
          </a:xfrm>
          <a:custGeom>
            <a:avLst/>
            <a:gdLst>
              <a:gd name="connsiteX0" fmla="*/ 17516009 w 18288001"/>
              <a:gd name="connsiteY0" fmla="*/ 1304618 h 5143499"/>
              <a:gd name="connsiteX1" fmla="*/ 17354397 w 18288001"/>
              <a:gd name="connsiteY1" fmla="*/ 1442219 h 5143499"/>
              <a:gd name="connsiteX2" fmla="*/ 17677617 w 18288001"/>
              <a:gd name="connsiteY2" fmla="*/ 1442219 h 5143499"/>
              <a:gd name="connsiteX3" fmla="*/ 17516009 w 18288001"/>
              <a:gd name="connsiteY3" fmla="*/ 1057991 h 5143499"/>
              <a:gd name="connsiteX4" fmla="*/ 17270169 w 18288001"/>
              <a:gd name="connsiteY4" fmla="*/ 1388768 h 5143499"/>
              <a:gd name="connsiteX5" fmla="*/ 17319681 w 18288001"/>
              <a:gd name="connsiteY5" fmla="*/ 1423326 h 5143499"/>
              <a:gd name="connsiteX6" fmla="*/ 17516009 w 18288001"/>
              <a:gd name="connsiteY6" fmla="*/ 1216216 h 5143499"/>
              <a:gd name="connsiteX7" fmla="*/ 17712725 w 18288001"/>
              <a:gd name="connsiteY7" fmla="*/ 1423326 h 5143499"/>
              <a:gd name="connsiteX8" fmla="*/ 17761769 w 18288001"/>
              <a:gd name="connsiteY8" fmla="*/ 1390894 h 5143499"/>
              <a:gd name="connsiteX9" fmla="*/ 17647153 w 18288001"/>
              <a:gd name="connsiteY9" fmla="*/ 729654 h 5143499"/>
              <a:gd name="connsiteX10" fmla="*/ 17829465 w 18288001"/>
              <a:gd name="connsiteY10" fmla="*/ 1316347 h 5143499"/>
              <a:gd name="connsiteX11" fmla="*/ 17647153 w 18288001"/>
              <a:gd name="connsiteY11" fmla="*/ 729654 h 5143499"/>
              <a:gd name="connsiteX12" fmla="*/ 17384861 w 18288001"/>
              <a:gd name="connsiteY12" fmla="*/ 729654 h 5143499"/>
              <a:gd name="connsiteX13" fmla="*/ 17202549 w 18288001"/>
              <a:gd name="connsiteY13" fmla="*/ 1316347 h 5143499"/>
              <a:gd name="connsiteX14" fmla="*/ 17516009 w 18288001"/>
              <a:gd name="connsiteY14" fmla="*/ 592447 h 5143499"/>
              <a:gd name="connsiteX15" fmla="*/ 17216561 w 18288001"/>
              <a:gd name="connsiteY15" fmla="*/ 1337444 h 5143499"/>
              <a:gd name="connsiteX16" fmla="*/ 17249545 w 18288001"/>
              <a:gd name="connsiteY16" fmla="*/ 1372395 h 5143499"/>
              <a:gd name="connsiteX17" fmla="*/ 17516009 w 18288001"/>
              <a:gd name="connsiteY17" fmla="*/ 899687 h 5143499"/>
              <a:gd name="connsiteX18" fmla="*/ 17782945 w 18288001"/>
              <a:gd name="connsiteY18" fmla="*/ 1372395 h 5143499"/>
              <a:gd name="connsiteX19" fmla="*/ 17815533 w 18288001"/>
              <a:gd name="connsiteY19" fmla="*/ 1337444 h 5143499"/>
              <a:gd name="connsiteX20" fmla="*/ 1 w 18288001"/>
              <a:gd name="connsiteY20" fmla="*/ 271425 h 5143499"/>
              <a:gd name="connsiteX21" fmla="*/ 1 w 18288001"/>
              <a:gd name="connsiteY21" fmla="*/ 1890675 h 5143499"/>
              <a:gd name="connsiteX22" fmla="*/ 809626 w 18288001"/>
              <a:gd name="connsiteY22" fmla="*/ 1081050 h 5143499"/>
              <a:gd name="connsiteX23" fmla="*/ 0 w 18288001"/>
              <a:gd name="connsiteY23" fmla="*/ 0 h 5143499"/>
              <a:gd name="connsiteX24" fmla="*/ 18288001 w 18288001"/>
              <a:gd name="connsiteY24" fmla="*/ 0 h 5143499"/>
              <a:gd name="connsiteX25" fmla="*/ 18288001 w 18288001"/>
              <a:gd name="connsiteY25" fmla="*/ 5143499 h 5143499"/>
              <a:gd name="connsiteX26" fmla="*/ 0 w 18288001"/>
              <a:gd name="connsiteY26" fmla="*/ 5143499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8288001" h="5143499">
                <a:moveTo>
                  <a:pt x="17516009" y="1304618"/>
                </a:moveTo>
                <a:lnTo>
                  <a:pt x="17354397" y="1442219"/>
                </a:lnTo>
                <a:cubicBezTo>
                  <a:pt x="17439021" y="1483940"/>
                  <a:pt x="17565129" y="1495669"/>
                  <a:pt x="17677617" y="1442219"/>
                </a:cubicBezTo>
                <a:close/>
                <a:moveTo>
                  <a:pt x="17516009" y="1057991"/>
                </a:moveTo>
                <a:lnTo>
                  <a:pt x="17270169" y="1388768"/>
                </a:lnTo>
                <a:cubicBezTo>
                  <a:pt x="17284573" y="1402702"/>
                  <a:pt x="17300633" y="1414037"/>
                  <a:pt x="17319681" y="1423326"/>
                </a:cubicBezTo>
                <a:lnTo>
                  <a:pt x="17516009" y="1216216"/>
                </a:lnTo>
                <a:lnTo>
                  <a:pt x="17712725" y="1423326"/>
                </a:lnTo>
                <a:cubicBezTo>
                  <a:pt x="17729177" y="1414037"/>
                  <a:pt x="17747837" y="1402702"/>
                  <a:pt x="17761769" y="1390894"/>
                </a:cubicBezTo>
                <a:close/>
                <a:moveTo>
                  <a:pt x="17647153" y="729654"/>
                </a:moveTo>
                <a:lnTo>
                  <a:pt x="17829465" y="1316347"/>
                </a:lnTo>
                <a:cubicBezTo>
                  <a:pt x="17981789" y="1109316"/>
                  <a:pt x="17888349" y="815930"/>
                  <a:pt x="17647153" y="729654"/>
                </a:cubicBezTo>
                <a:close/>
                <a:moveTo>
                  <a:pt x="17384861" y="729654"/>
                </a:moveTo>
                <a:cubicBezTo>
                  <a:pt x="17144141" y="815930"/>
                  <a:pt x="17050229" y="1109316"/>
                  <a:pt x="17202549" y="1316347"/>
                </a:cubicBezTo>
                <a:close/>
                <a:moveTo>
                  <a:pt x="17516009" y="592447"/>
                </a:moveTo>
                <a:lnTo>
                  <a:pt x="17216561" y="1337444"/>
                </a:lnTo>
                <a:cubicBezTo>
                  <a:pt x="17230493" y="1353896"/>
                  <a:pt x="17239785" y="1365232"/>
                  <a:pt x="17249545" y="1372395"/>
                </a:cubicBezTo>
                <a:lnTo>
                  <a:pt x="17516009" y="899687"/>
                </a:lnTo>
                <a:lnTo>
                  <a:pt x="17782945" y="1372395"/>
                </a:lnTo>
                <a:cubicBezTo>
                  <a:pt x="17799477" y="1355943"/>
                  <a:pt x="17810889" y="1342088"/>
                  <a:pt x="17815533" y="1337444"/>
                </a:cubicBezTo>
                <a:close/>
                <a:moveTo>
                  <a:pt x="1" y="271425"/>
                </a:moveTo>
                <a:lnTo>
                  <a:pt x="1" y="1890675"/>
                </a:lnTo>
                <a:lnTo>
                  <a:pt x="809626" y="1081050"/>
                </a:lnTo>
                <a:close/>
                <a:moveTo>
                  <a:pt x="0" y="0"/>
                </a:moveTo>
                <a:lnTo>
                  <a:pt x="18288001" y="0"/>
                </a:lnTo>
                <a:lnTo>
                  <a:pt x="18288001" y="5143499"/>
                </a:lnTo>
                <a:lnTo>
                  <a:pt x="0" y="5143499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</p:spPr>
        <p:txBody>
          <a:bodyPr wrap="square" anchor="ctr" anchorCtr="0">
            <a:noAutofit/>
          </a:bodyPr>
          <a:lstStyle>
            <a:lvl1pPr marL="0" indent="0" algn="ctr">
              <a:buFontTx/>
              <a:buNone/>
              <a:defRPr>
                <a:solidFill>
                  <a:schemeClr val="accent1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/>
          <p:cNvSpPr/>
          <p:nvPr userDrawn="1"/>
        </p:nvSpPr>
        <p:spPr>
          <a:xfrm>
            <a:off x="12192000" y="0"/>
            <a:ext cx="6096000" cy="10287000"/>
          </a:xfrm>
          <a:custGeom>
            <a:avLst/>
            <a:gdLst>
              <a:gd name="connsiteX0" fmla="*/ 5322354 w 6096000"/>
              <a:gd name="connsiteY0" fmla="*/ 9370029 h 10287000"/>
              <a:gd name="connsiteX1" fmla="*/ 5034354 w 6096000"/>
              <a:gd name="connsiteY1" fmla="*/ 9658029 h 10287000"/>
              <a:gd name="connsiteX2" fmla="*/ 5322354 w 6096000"/>
              <a:gd name="connsiteY2" fmla="*/ 9946029 h 10287000"/>
              <a:gd name="connsiteX3" fmla="*/ 5610354 w 6096000"/>
              <a:gd name="connsiteY3" fmla="*/ 9658029 h 10287000"/>
              <a:gd name="connsiteX4" fmla="*/ 5322354 w 6096000"/>
              <a:gd name="connsiteY4" fmla="*/ 9370029 h 10287000"/>
              <a:gd name="connsiteX5" fmla="*/ 5324008 w 6096000"/>
              <a:gd name="connsiteY5" fmla="*/ 1304618 h 10287000"/>
              <a:gd name="connsiteX6" fmla="*/ 5162396 w 6096000"/>
              <a:gd name="connsiteY6" fmla="*/ 1442219 h 10287000"/>
              <a:gd name="connsiteX7" fmla="*/ 5485616 w 6096000"/>
              <a:gd name="connsiteY7" fmla="*/ 1442219 h 10287000"/>
              <a:gd name="connsiteX8" fmla="*/ 5324006 w 6096000"/>
              <a:gd name="connsiteY8" fmla="*/ 1057991 h 10287000"/>
              <a:gd name="connsiteX9" fmla="*/ 5078168 w 6096000"/>
              <a:gd name="connsiteY9" fmla="*/ 1388768 h 10287000"/>
              <a:gd name="connsiteX10" fmla="*/ 5127680 w 6096000"/>
              <a:gd name="connsiteY10" fmla="*/ 1423326 h 10287000"/>
              <a:gd name="connsiteX11" fmla="*/ 5324006 w 6096000"/>
              <a:gd name="connsiteY11" fmla="*/ 1216216 h 10287000"/>
              <a:gd name="connsiteX12" fmla="*/ 5520724 w 6096000"/>
              <a:gd name="connsiteY12" fmla="*/ 1423326 h 10287000"/>
              <a:gd name="connsiteX13" fmla="*/ 5569768 w 6096000"/>
              <a:gd name="connsiteY13" fmla="*/ 1390894 h 10287000"/>
              <a:gd name="connsiteX14" fmla="*/ 5455152 w 6096000"/>
              <a:gd name="connsiteY14" fmla="*/ 729654 h 10287000"/>
              <a:gd name="connsiteX15" fmla="*/ 5637464 w 6096000"/>
              <a:gd name="connsiteY15" fmla="*/ 1316347 h 10287000"/>
              <a:gd name="connsiteX16" fmla="*/ 5455152 w 6096000"/>
              <a:gd name="connsiteY16" fmla="*/ 729654 h 10287000"/>
              <a:gd name="connsiteX17" fmla="*/ 5192860 w 6096000"/>
              <a:gd name="connsiteY17" fmla="*/ 729654 h 10287000"/>
              <a:gd name="connsiteX18" fmla="*/ 5010548 w 6096000"/>
              <a:gd name="connsiteY18" fmla="*/ 1316347 h 10287000"/>
              <a:gd name="connsiteX19" fmla="*/ 5324008 w 6096000"/>
              <a:gd name="connsiteY19" fmla="*/ 592447 h 10287000"/>
              <a:gd name="connsiteX20" fmla="*/ 5024560 w 6096000"/>
              <a:gd name="connsiteY20" fmla="*/ 1337444 h 10287000"/>
              <a:gd name="connsiteX21" fmla="*/ 5057544 w 6096000"/>
              <a:gd name="connsiteY21" fmla="*/ 1372395 h 10287000"/>
              <a:gd name="connsiteX22" fmla="*/ 5324008 w 6096000"/>
              <a:gd name="connsiteY22" fmla="*/ 899687 h 10287000"/>
              <a:gd name="connsiteX23" fmla="*/ 5590944 w 6096000"/>
              <a:gd name="connsiteY23" fmla="*/ 1372395 h 10287000"/>
              <a:gd name="connsiteX24" fmla="*/ 5623532 w 6096000"/>
              <a:gd name="connsiteY24" fmla="*/ 1337444 h 10287000"/>
              <a:gd name="connsiteX25" fmla="*/ 0 w 6096000"/>
              <a:gd name="connsiteY25" fmla="*/ 0 h 10287000"/>
              <a:gd name="connsiteX26" fmla="*/ 6096000 w 6096000"/>
              <a:gd name="connsiteY26" fmla="*/ 0 h 10287000"/>
              <a:gd name="connsiteX27" fmla="*/ 6096000 w 6096000"/>
              <a:gd name="connsiteY27" fmla="*/ 10287000 h 10287000"/>
              <a:gd name="connsiteX28" fmla="*/ 0 w 6096000"/>
              <a:gd name="connsiteY28" fmla="*/ 10287000 h 1028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6096000" h="10287000">
                <a:moveTo>
                  <a:pt x="5322354" y="9370029"/>
                </a:moveTo>
                <a:cubicBezTo>
                  <a:pt x="5163296" y="9370029"/>
                  <a:pt x="5034354" y="9498971"/>
                  <a:pt x="5034354" y="9658029"/>
                </a:cubicBezTo>
                <a:cubicBezTo>
                  <a:pt x="5034354" y="9817087"/>
                  <a:pt x="5163296" y="9946029"/>
                  <a:pt x="5322354" y="9946029"/>
                </a:cubicBezTo>
                <a:cubicBezTo>
                  <a:pt x="5481412" y="9946029"/>
                  <a:pt x="5610354" y="9817087"/>
                  <a:pt x="5610354" y="9658029"/>
                </a:cubicBezTo>
                <a:cubicBezTo>
                  <a:pt x="5610354" y="9498971"/>
                  <a:pt x="5481412" y="9370029"/>
                  <a:pt x="5322354" y="9370029"/>
                </a:cubicBezTo>
                <a:close/>
                <a:moveTo>
                  <a:pt x="5324008" y="1304618"/>
                </a:moveTo>
                <a:lnTo>
                  <a:pt x="5162396" y="1442219"/>
                </a:lnTo>
                <a:cubicBezTo>
                  <a:pt x="5247020" y="1483940"/>
                  <a:pt x="5373128" y="1495669"/>
                  <a:pt x="5485616" y="1442219"/>
                </a:cubicBezTo>
                <a:close/>
                <a:moveTo>
                  <a:pt x="5324006" y="1057991"/>
                </a:moveTo>
                <a:lnTo>
                  <a:pt x="5078168" y="1388768"/>
                </a:lnTo>
                <a:cubicBezTo>
                  <a:pt x="5092572" y="1402702"/>
                  <a:pt x="5108632" y="1414037"/>
                  <a:pt x="5127680" y="1423326"/>
                </a:cubicBezTo>
                <a:lnTo>
                  <a:pt x="5324006" y="1216216"/>
                </a:lnTo>
                <a:lnTo>
                  <a:pt x="5520724" y="1423326"/>
                </a:lnTo>
                <a:cubicBezTo>
                  <a:pt x="5537176" y="1414037"/>
                  <a:pt x="5555834" y="1402702"/>
                  <a:pt x="5569768" y="1390894"/>
                </a:cubicBezTo>
                <a:close/>
                <a:moveTo>
                  <a:pt x="5455152" y="729654"/>
                </a:moveTo>
                <a:lnTo>
                  <a:pt x="5637464" y="1316347"/>
                </a:lnTo>
                <a:cubicBezTo>
                  <a:pt x="5789786" y="1109316"/>
                  <a:pt x="5696348" y="815930"/>
                  <a:pt x="5455152" y="729654"/>
                </a:cubicBezTo>
                <a:close/>
                <a:moveTo>
                  <a:pt x="5192860" y="729654"/>
                </a:moveTo>
                <a:cubicBezTo>
                  <a:pt x="4952140" y="815930"/>
                  <a:pt x="4858228" y="1109316"/>
                  <a:pt x="5010548" y="1316347"/>
                </a:cubicBezTo>
                <a:close/>
                <a:moveTo>
                  <a:pt x="5324008" y="592447"/>
                </a:moveTo>
                <a:lnTo>
                  <a:pt x="5024560" y="1337444"/>
                </a:lnTo>
                <a:cubicBezTo>
                  <a:pt x="5038492" y="1353896"/>
                  <a:pt x="5047782" y="1365232"/>
                  <a:pt x="5057544" y="1372395"/>
                </a:cubicBezTo>
                <a:lnTo>
                  <a:pt x="5324008" y="899687"/>
                </a:lnTo>
                <a:lnTo>
                  <a:pt x="5590944" y="1372395"/>
                </a:lnTo>
                <a:cubicBezTo>
                  <a:pt x="5607474" y="1355943"/>
                  <a:pt x="5618888" y="1342088"/>
                  <a:pt x="5623532" y="1337444"/>
                </a:cubicBezTo>
                <a:close/>
                <a:moveTo>
                  <a:pt x="0" y="0"/>
                </a:moveTo>
                <a:lnTo>
                  <a:pt x="6096000" y="0"/>
                </a:lnTo>
                <a:lnTo>
                  <a:pt x="6096000" y="10287000"/>
                </a:lnTo>
                <a:lnTo>
                  <a:pt x="0" y="10287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20" name="Oval 19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228725" y="762008"/>
            <a:ext cx="10573132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pic>
        <p:nvPicPr>
          <p:cNvPr id="7" name="Graphic 6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photo,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2"/>
          <p:cNvSpPr>
            <a:spLocks noGrp="1"/>
          </p:cNvSpPr>
          <p:nvPr>
            <p:ph type="pic" sz="quarter" idx="11" hasCustomPrompt="1"/>
          </p:nvPr>
        </p:nvSpPr>
        <p:spPr>
          <a:xfrm>
            <a:off x="12192000" y="1"/>
            <a:ext cx="6096000" cy="10286999"/>
          </a:xfrm>
          <a:custGeom>
            <a:avLst/>
            <a:gdLst>
              <a:gd name="connsiteX0" fmla="*/ 5322354 w 6096000"/>
              <a:gd name="connsiteY0" fmla="*/ 9370028 h 10286999"/>
              <a:gd name="connsiteX1" fmla="*/ 5034354 w 6096000"/>
              <a:gd name="connsiteY1" fmla="*/ 9658028 h 10286999"/>
              <a:gd name="connsiteX2" fmla="*/ 5322354 w 6096000"/>
              <a:gd name="connsiteY2" fmla="*/ 9946028 h 10286999"/>
              <a:gd name="connsiteX3" fmla="*/ 5610354 w 6096000"/>
              <a:gd name="connsiteY3" fmla="*/ 9658028 h 10286999"/>
              <a:gd name="connsiteX4" fmla="*/ 5322354 w 6096000"/>
              <a:gd name="connsiteY4" fmla="*/ 9370028 h 10286999"/>
              <a:gd name="connsiteX5" fmla="*/ 5324008 w 6096000"/>
              <a:gd name="connsiteY5" fmla="*/ 1304617 h 10286999"/>
              <a:gd name="connsiteX6" fmla="*/ 5162396 w 6096000"/>
              <a:gd name="connsiteY6" fmla="*/ 1442218 h 10286999"/>
              <a:gd name="connsiteX7" fmla="*/ 5485616 w 6096000"/>
              <a:gd name="connsiteY7" fmla="*/ 1442218 h 10286999"/>
              <a:gd name="connsiteX8" fmla="*/ 5324006 w 6096000"/>
              <a:gd name="connsiteY8" fmla="*/ 1057990 h 10286999"/>
              <a:gd name="connsiteX9" fmla="*/ 5078168 w 6096000"/>
              <a:gd name="connsiteY9" fmla="*/ 1388767 h 10286999"/>
              <a:gd name="connsiteX10" fmla="*/ 5127680 w 6096000"/>
              <a:gd name="connsiteY10" fmla="*/ 1423325 h 10286999"/>
              <a:gd name="connsiteX11" fmla="*/ 5324006 w 6096000"/>
              <a:gd name="connsiteY11" fmla="*/ 1216215 h 10286999"/>
              <a:gd name="connsiteX12" fmla="*/ 5520724 w 6096000"/>
              <a:gd name="connsiteY12" fmla="*/ 1423325 h 10286999"/>
              <a:gd name="connsiteX13" fmla="*/ 5569768 w 6096000"/>
              <a:gd name="connsiteY13" fmla="*/ 1390893 h 10286999"/>
              <a:gd name="connsiteX14" fmla="*/ 5455152 w 6096000"/>
              <a:gd name="connsiteY14" fmla="*/ 729653 h 10286999"/>
              <a:gd name="connsiteX15" fmla="*/ 5637464 w 6096000"/>
              <a:gd name="connsiteY15" fmla="*/ 1316346 h 10286999"/>
              <a:gd name="connsiteX16" fmla="*/ 5455152 w 6096000"/>
              <a:gd name="connsiteY16" fmla="*/ 729653 h 10286999"/>
              <a:gd name="connsiteX17" fmla="*/ 5192860 w 6096000"/>
              <a:gd name="connsiteY17" fmla="*/ 729653 h 10286999"/>
              <a:gd name="connsiteX18" fmla="*/ 5010548 w 6096000"/>
              <a:gd name="connsiteY18" fmla="*/ 1316346 h 10286999"/>
              <a:gd name="connsiteX19" fmla="*/ 5324008 w 6096000"/>
              <a:gd name="connsiteY19" fmla="*/ 592446 h 10286999"/>
              <a:gd name="connsiteX20" fmla="*/ 5024560 w 6096000"/>
              <a:gd name="connsiteY20" fmla="*/ 1337443 h 10286999"/>
              <a:gd name="connsiteX21" fmla="*/ 5057544 w 6096000"/>
              <a:gd name="connsiteY21" fmla="*/ 1372394 h 10286999"/>
              <a:gd name="connsiteX22" fmla="*/ 5324008 w 6096000"/>
              <a:gd name="connsiteY22" fmla="*/ 899686 h 10286999"/>
              <a:gd name="connsiteX23" fmla="*/ 5590944 w 6096000"/>
              <a:gd name="connsiteY23" fmla="*/ 1372394 h 10286999"/>
              <a:gd name="connsiteX24" fmla="*/ 5623532 w 6096000"/>
              <a:gd name="connsiteY24" fmla="*/ 1337443 h 10286999"/>
              <a:gd name="connsiteX25" fmla="*/ 0 w 6096000"/>
              <a:gd name="connsiteY25" fmla="*/ 0 h 10286999"/>
              <a:gd name="connsiteX26" fmla="*/ 6096000 w 6096000"/>
              <a:gd name="connsiteY26" fmla="*/ 0 h 10286999"/>
              <a:gd name="connsiteX27" fmla="*/ 6096000 w 6096000"/>
              <a:gd name="connsiteY27" fmla="*/ 10286999 h 10286999"/>
              <a:gd name="connsiteX28" fmla="*/ 0 w 6096000"/>
              <a:gd name="connsiteY28" fmla="*/ 10286999 h 1028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6096000" h="10286999">
                <a:moveTo>
                  <a:pt x="5322354" y="9370028"/>
                </a:moveTo>
                <a:cubicBezTo>
                  <a:pt x="5163296" y="9370028"/>
                  <a:pt x="5034354" y="9498970"/>
                  <a:pt x="5034354" y="9658028"/>
                </a:cubicBezTo>
                <a:cubicBezTo>
                  <a:pt x="5034354" y="9817086"/>
                  <a:pt x="5163296" y="9946028"/>
                  <a:pt x="5322354" y="9946028"/>
                </a:cubicBezTo>
                <a:cubicBezTo>
                  <a:pt x="5481412" y="9946028"/>
                  <a:pt x="5610354" y="9817086"/>
                  <a:pt x="5610354" y="9658028"/>
                </a:cubicBezTo>
                <a:cubicBezTo>
                  <a:pt x="5610354" y="9498970"/>
                  <a:pt x="5481412" y="9370028"/>
                  <a:pt x="5322354" y="9370028"/>
                </a:cubicBezTo>
                <a:close/>
                <a:moveTo>
                  <a:pt x="5324008" y="1304617"/>
                </a:moveTo>
                <a:lnTo>
                  <a:pt x="5162396" y="1442218"/>
                </a:lnTo>
                <a:cubicBezTo>
                  <a:pt x="5247020" y="1483939"/>
                  <a:pt x="5373128" y="1495668"/>
                  <a:pt x="5485616" y="1442218"/>
                </a:cubicBezTo>
                <a:close/>
                <a:moveTo>
                  <a:pt x="5324006" y="1057990"/>
                </a:moveTo>
                <a:lnTo>
                  <a:pt x="5078168" y="1388767"/>
                </a:lnTo>
                <a:cubicBezTo>
                  <a:pt x="5092572" y="1402701"/>
                  <a:pt x="5108632" y="1414036"/>
                  <a:pt x="5127680" y="1423325"/>
                </a:cubicBezTo>
                <a:lnTo>
                  <a:pt x="5324006" y="1216215"/>
                </a:lnTo>
                <a:lnTo>
                  <a:pt x="5520724" y="1423325"/>
                </a:lnTo>
                <a:cubicBezTo>
                  <a:pt x="5537176" y="1414036"/>
                  <a:pt x="5555834" y="1402701"/>
                  <a:pt x="5569768" y="1390893"/>
                </a:cubicBezTo>
                <a:close/>
                <a:moveTo>
                  <a:pt x="5455152" y="729653"/>
                </a:moveTo>
                <a:lnTo>
                  <a:pt x="5637464" y="1316346"/>
                </a:lnTo>
                <a:cubicBezTo>
                  <a:pt x="5789786" y="1109315"/>
                  <a:pt x="5696348" y="815929"/>
                  <a:pt x="5455152" y="729653"/>
                </a:cubicBezTo>
                <a:close/>
                <a:moveTo>
                  <a:pt x="5192860" y="729653"/>
                </a:moveTo>
                <a:cubicBezTo>
                  <a:pt x="4952140" y="815929"/>
                  <a:pt x="4858228" y="1109315"/>
                  <a:pt x="5010548" y="1316346"/>
                </a:cubicBezTo>
                <a:close/>
                <a:moveTo>
                  <a:pt x="5324008" y="592446"/>
                </a:moveTo>
                <a:lnTo>
                  <a:pt x="5024560" y="1337443"/>
                </a:lnTo>
                <a:cubicBezTo>
                  <a:pt x="5038492" y="1353895"/>
                  <a:pt x="5047782" y="1365231"/>
                  <a:pt x="5057544" y="1372394"/>
                </a:cubicBezTo>
                <a:lnTo>
                  <a:pt x="5324008" y="899686"/>
                </a:lnTo>
                <a:lnTo>
                  <a:pt x="5590944" y="1372394"/>
                </a:lnTo>
                <a:cubicBezTo>
                  <a:pt x="5607474" y="1355942"/>
                  <a:pt x="5618888" y="1342087"/>
                  <a:pt x="5623532" y="1337443"/>
                </a:cubicBezTo>
                <a:close/>
                <a:moveTo>
                  <a:pt x="0" y="0"/>
                </a:moveTo>
                <a:lnTo>
                  <a:pt x="6096000" y="0"/>
                </a:lnTo>
                <a:lnTo>
                  <a:pt x="6096000" y="10286999"/>
                </a:lnTo>
                <a:lnTo>
                  <a:pt x="0" y="10286999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1080000" rIns="1080000" anchor="ctr" anchorCtr="0">
            <a:noAutofit/>
          </a:bodyPr>
          <a:lstStyle>
            <a:lvl1pPr marL="0" indent="0" algn="ctr">
              <a:buFontTx/>
              <a:buNone/>
              <a:defRPr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sp>
        <p:nvSpPr>
          <p:cNvPr id="24" name="Oval 2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228725" y="762008"/>
            <a:ext cx="10573132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pic>
        <p:nvPicPr>
          <p:cNvPr id="7" name="Graphic 6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photo, b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16373856" y="0"/>
            <a:ext cx="1914144" cy="19141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3" name="Picture Placeholder 22"/>
          <p:cNvSpPr>
            <a:spLocks noGrp="1"/>
          </p:cNvSpPr>
          <p:nvPr>
            <p:ph type="pic" sz="quarter" idx="11" hasCustomPrompt="1"/>
          </p:nvPr>
        </p:nvSpPr>
        <p:spPr>
          <a:xfrm>
            <a:off x="12192000" y="1"/>
            <a:ext cx="6096000" cy="10286999"/>
          </a:xfrm>
          <a:custGeom>
            <a:avLst/>
            <a:gdLst>
              <a:gd name="connsiteX0" fmla="*/ 5322354 w 6096000"/>
              <a:gd name="connsiteY0" fmla="*/ 9370028 h 10286999"/>
              <a:gd name="connsiteX1" fmla="*/ 5034354 w 6096000"/>
              <a:gd name="connsiteY1" fmla="*/ 9658028 h 10286999"/>
              <a:gd name="connsiteX2" fmla="*/ 5322354 w 6096000"/>
              <a:gd name="connsiteY2" fmla="*/ 9946028 h 10286999"/>
              <a:gd name="connsiteX3" fmla="*/ 5610354 w 6096000"/>
              <a:gd name="connsiteY3" fmla="*/ 9658028 h 10286999"/>
              <a:gd name="connsiteX4" fmla="*/ 5322354 w 6096000"/>
              <a:gd name="connsiteY4" fmla="*/ 9370028 h 10286999"/>
              <a:gd name="connsiteX5" fmla="*/ 5324008 w 6096000"/>
              <a:gd name="connsiteY5" fmla="*/ 1304617 h 10286999"/>
              <a:gd name="connsiteX6" fmla="*/ 5162396 w 6096000"/>
              <a:gd name="connsiteY6" fmla="*/ 1442218 h 10286999"/>
              <a:gd name="connsiteX7" fmla="*/ 5485616 w 6096000"/>
              <a:gd name="connsiteY7" fmla="*/ 1442218 h 10286999"/>
              <a:gd name="connsiteX8" fmla="*/ 5324006 w 6096000"/>
              <a:gd name="connsiteY8" fmla="*/ 1057990 h 10286999"/>
              <a:gd name="connsiteX9" fmla="*/ 5078168 w 6096000"/>
              <a:gd name="connsiteY9" fmla="*/ 1388767 h 10286999"/>
              <a:gd name="connsiteX10" fmla="*/ 5127680 w 6096000"/>
              <a:gd name="connsiteY10" fmla="*/ 1423325 h 10286999"/>
              <a:gd name="connsiteX11" fmla="*/ 5324006 w 6096000"/>
              <a:gd name="connsiteY11" fmla="*/ 1216215 h 10286999"/>
              <a:gd name="connsiteX12" fmla="*/ 5520724 w 6096000"/>
              <a:gd name="connsiteY12" fmla="*/ 1423325 h 10286999"/>
              <a:gd name="connsiteX13" fmla="*/ 5569768 w 6096000"/>
              <a:gd name="connsiteY13" fmla="*/ 1390893 h 10286999"/>
              <a:gd name="connsiteX14" fmla="*/ 5455152 w 6096000"/>
              <a:gd name="connsiteY14" fmla="*/ 729653 h 10286999"/>
              <a:gd name="connsiteX15" fmla="*/ 5637464 w 6096000"/>
              <a:gd name="connsiteY15" fmla="*/ 1316346 h 10286999"/>
              <a:gd name="connsiteX16" fmla="*/ 5455152 w 6096000"/>
              <a:gd name="connsiteY16" fmla="*/ 729653 h 10286999"/>
              <a:gd name="connsiteX17" fmla="*/ 5192860 w 6096000"/>
              <a:gd name="connsiteY17" fmla="*/ 729653 h 10286999"/>
              <a:gd name="connsiteX18" fmla="*/ 5010548 w 6096000"/>
              <a:gd name="connsiteY18" fmla="*/ 1316346 h 10286999"/>
              <a:gd name="connsiteX19" fmla="*/ 5324008 w 6096000"/>
              <a:gd name="connsiteY19" fmla="*/ 592446 h 10286999"/>
              <a:gd name="connsiteX20" fmla="*/ 5024560 w 6096000"/>
              <a:gd name="connsiteY20" fmla="*/ 1337443 h 10286999"/>
              <a:gd name="connsiteX21" fmla="*/ 5057544 w 6096000"/>
              <a:gd name="connsiteY21" fmla="*/ 1372394 h 10286999"/>
              <a:gd name="connsiteX22" fmla="*/ 5324008 w 6096000"/>
              <a:gd name="connsiteY22" fmla="*/ 899686 h 10286999"/>
              <a:gd name="connsiteX23" fmla="*/ 5590944 w 6096000"/>
              <a:gd name="connsiteY23" fmla="*/ 1372394 h 10286999"/>
              <a:gd name="connsiteX24" fmla="*/ 5623532 w 6096000"/>
              <a:gd name="connsiteY24" fmla="*/ 1337443 h 10286999"/>
              <a:gd name="connsiteX25" fmla="*/ 0 w 6096000"/>
              <a:gd name="connsiteY25" fmla="*/ 0 h 10286999"/>
              <a:gd name="connsiteX26" fmla="*/ 6096000 w 6096000"/>
              <a:gd name="connsiteY26" fmla="*/ 0 h 10286999"/>
              <a:gd name="connsiteX27" fmla="*/ 6096000 w 6096000"/>
              <a:gd name="connsiteY27" fmla="*/ 10286999 h 10286999"/>
              <a:gd name="connsiteX28" fmla="*/ 0 w 6096000"/>
              <a:gd name="connsiteY28" fmla="*/ 10286999 h 1028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6096000" h="10286999">
                <a:moveTo>
                  <a:pt x="5322354" y="9370028"/>
                </a:moveTo>
                <a:cubicBezTo>
                  <a:pt x="5163296" y="9370028"/>
                  <a:pt x="5034354" y="9498970"/>
                  <a:pt x="5034354" y="9658028"/>
                </a:cubicBezTo>
                <a:cubicBezTo>
                  <a:pt x="5034354" y="9817086"/>
                  <a:pt x="5163296" y="9946028"/>
                  <a:pt x="5322354" y="9946028"/>
                </a:cubicBezTo>
                <a:cubicBezTo>
                  <a:pt x="5481412" y="9946028"/>
                  <a:pt x="5610354" y="9817086"/>
                  <a:pt x="5610354" y="9658028"/>
                </a:cubicBezTo>
                <a:cubicBezTo>
                  <a:pt x="5610354" y="9498970"/>
                  <a:pt x="5481412" y="9370028"/>
                  <a:pt x="5322354" y="9370028"/>
                </a:cubicBezTo>
                <a:close/>
                <a:moveTo>
                  <a:pt x="5324008" y="1304617"/>
                </a:moveTo>
                <a:lnTo>
                  <a:pt x="5162396" y="1442218"/>
                </a:lnTo>
                <a:cubicBezTo>
                  <a:pt x="5247020" y="1483939"/>
                  <a:pt x="5373128" y="1495668"/>
                  <a:pt x="5485616" y="1442218"/>
                </a:cubicBezTo>
                <a:close/>
                <a:moveTo>
                  <a:pt x="5324006" y="1057990"/>
                </a:moveTo>
                <a:lnTo>
                  <a:pt x="5078168" y="1388767"/>
                </a:lnTo>
                <a:cubicBezTo>
                  <a:pt x="5092572" y="1402701"/>
                  <a:pt x="5108632" y="1414036"/>
                  <a:pt x="5127680" y="1423325"/>
                </a:cubicBezTo>
                <a:lnTo>
                  <a:pt x="5324006" y="1216215"/>
                </a:lnTo>
                <a:lnTo>
                  <a:pt x="5520724" y="1423325"/>
                </a:lnTo>
                <a:cubicBezTo>
                  <a:pt x="5537176" y="1414036"/>
                  <a:pt x="5555834" y="1402701"/>
                  <a:pt x="5569768" y="1390893"/>
                </a:cubicBezTo>
                <a:close/>
                <a:moveTo>
                  <a:pt x="5455152" y="729653"/>
                </a:moveTo>
                <a:lnTo>
                  <a:pt x="5637464" y="1316346"/>
                </a:lnTo>
                <a:cubicBezTo>
                  <a:pt x="5789786" y="1109315"/>
                  <a:pt x="5696348" y="815929"/>
                  <a:pt x="5455152" y="729653"/>
                </a:cubicBezTo>
                <a:close/>
                <a:moveTo>
                  <a:pt x="5192860" y="729653"/>
                </a:moveTo>
                <a:cubicBezTo>
                  <a:pt x="4952140" y="815929"/>
                  <a:pt x="4858228" y="1109315"/>
                  <a:pt x="5010548" y="1316346"/>
                </a:cubicBezTo>
                <a:close/>
                <a:moveTo>
                  <a:pt x="5324008" y="592446"/>
                </a:moveTo>
                <a:lnTo>
                  <a:pt x="5024560" y="1337443"/>
                </a:lnTo>
                <a:cubicBezTo>
                  <a:pt x="5038492" y="1353895"/>
                  <a:pt x="5047782" y="1365231"/>
                  <a:pt x="5057544" y="1372394"/>
                </a:cubicBezTo>
                <a:lnTo>
                  <a:pt x="5324008" y="899686"/>
                </a:lnTo>
                <a:lnTo>
                  <a:pt x="5590944" y="1372394"/>
                </a:lnTo>
                <a:cubicBezTo>
                  <a:pt x="5607474" y="1355942"/>
                  <a:pt x="5618888" y="1342087"/>
                  <a:pt x="5623532" y="1337443"/>
                </a:cubicBezTo>
                <a:close/>
                <a:moveTo>
                  <a:pt x="0" y="0"/>
                </a:moveTo>
                <a:lnTo>
                  <a:pt x="6096000" y="0"/>
                </a:lnTo>
                <a:lnTo>
                  <a:pt x="6096000" y="10286999"/>
                </a:lnTo>
                <a:lnTo>
                  <a:pt x="0" y="10286999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</p:spPr>
        <p:txBody>
          <a:bodyPr wrap="square" lIns="1080000" rIns="1080000" anchor="ctr" anchorCtr="0">
            <a:noAutofit/>
          </a:bodyPr>
          <a:lstStyle>
            <a:lvl1pPr marL="0" indent="0" algn="ctr">
              <a:buFontTx/>
              <a:buNone/>
              <a:defRPr>
                <a:solidFill>
                  <a:schemeClr val="accent2">
                    <a:lumMod val="75000"/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sp>
        <p:nvSpPr>
          <p:cNvPr id="24" name="Oval 2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1228725" y="762008"/>
            <a:ext cx="10573132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pic>
        <p:nvPicPr>
          <p:cNvPr id="7" name="Graphic 6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Graphic 8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34150" y="0"/>
            <a:ext cx="5219700" cy="2609850"/>
          </a:xfrm>
          <a:prstGeom prst="rect">
            <a:avLst/>
          </a:prstGeom>
        </p:spPr>
      </p:pic>
      <p:pic>
        <p:nvPicPr>
          <p:cNvPr id="10" name="Graphic 9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77275" y="8524645"/>
            <a:ext cx="933450" cy="10763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2800" y="3884148"/>
            <a:ext cx="6502400" cy="351384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lnSpc>
                <a:spcPts val="6800"/>
              </a:lnSpc>
              <a:defRPr sz="72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pl-PL" dirty="0"/>
              <a:t>SECTION BREAK </a:t>
            </a:r>
            <a:r>
              <a:rPr lang="en-GB" dirty="0"/>
              <a:t>SLIDE TITLE, CALIBRI BOLD, </a:t>
            </a:r>
            <a:r>
              <a:rPr lang="pl-PL" dirty="0"/>
              <a:t>72</a:t>
            </a:r>
            <a:r>
              <a:rPr lang="en-GB" dirty="0"/>
              <a:t> PT</a:t>
            </a:r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Graphic 8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34150" y="0"/>
            <a:ext cx="5219700" cy="2609850"/>
          </a:xfrm>
          <a:prstGeom prst="rect">
            <a:avLst/>
          </a:prstGeom>
        </p:spPr>
      </p:pic>
      <p:pic>
        <p:nvPicPr>
          <p:cNvPr id="10" name="Graphic 9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77275" y="8524645"/>
            <a:ext cx="933450" cy="10763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2800" y="3884148"/>
            <a:ext cx="6502400" cy="351384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lnSpc>
                <a:spcPts val="6800"/>
              </a:lnSpc>
              <a:defRPr sz="72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pl-PL" dirty="0"/>
              <a:t>SECTION BREAK </a:t>
            </a:r>
            <a:r>
              <a:rPr lang="en-GB" dirty="0"/>
              <a:t>SLIDE TITLE, CALIBRI BOLD, </a:t>
            </a:r>
            <a:r>
              <a:rPr lang="pl-PL" dirty="0"/>
              <a:t>72</a:t>
            </a:r>
            <a:r>
              <a:rPr lang="en-GB" dirty="0"/>
              <a:t> PT</a:t>
            </a:r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Graphic 8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34150" y="0"/>
            <a:ext cx="5219700" cy="2609850"/>
          </a:xfrm>
          <a:prstGeom prst="rect">
            <a:avLst/>
          </a:prstGeom>
        </p:spPr>
      </p:pic>
      <p:pic>
        <p:nvPicPr>
          <p:cNvPr id="10" name="Graphic 9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77275" y="8524645"/>
            <a:ext cx="933450" cy="10763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2800" y="3884148"/>
            <a:ext cx="6502400" cy="351384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lnSpc>
                <a:spcPts val="6800"/>
              </a:lnSpc>
              <a:defRPr sz="72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pl-PL" dirty="0"/>
              <a:t>SECTION BREAK </a:t>
            </a:r>
            <a:r>
              <a:rPr lang="en-GB" dirty="0"/>
              <a:t>SLIDE TITLE, CALIBRI BOLD, </a:t>
            </a:r>
            <a:r>
              <a:rPr lang="pl-PL" dirty="0"/>
              <a:t>72</a:t>
            </a:r>
            <a:r>
              <a:rPr lang="en-GB" dirty="0"/>
              <a:t> PT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7" name="Picture 6" descr="A picture containing indoor, monitor, sitting, computer&#10;&#10;Description automatically generated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5227" y="3558636"/>
            <a:ext cx="8953500" cy="5524500"/>
          </a:xfrm>
          <a:prstGeom prst="rect">
            <a:avLst/>
          </a:prstGeom>
        </p:spPr>
      </p:pic>
      <p:sp>
        <p:nvSpPr>
          <p:cNvPr id="11" name="Picture Placeholder 7"/>
          <p:cNvSpPr>
            <a:spLocks noGrp="1"/>
          </p:cNvSpPr>
          <p:nvPr>
            <p:ph type="pic" sz="quarter" idx="12" hasCustomPrompt="1"/>
          </p:nvPr>
        </p:nvSpPr>
        <p:spPr>
          <a:xfrm>
            <a:off x="9477375" y="4343399"/>
            <a:ext cx="5809204" cy="3729039"/>
          </a:xfrm>
          <a:prstGeom prst="rect">
            <a:avLst/>
          </a:prstGeom>
          <a:solidFill>
            <a:schemeClr val="accent2"/>
          </a:solidFill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Graphic 8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34150" y="0"/>
            <a:ext cx="5219700" cy="2609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2800" y="3884148"/>
            <a:ext cx="6502400" cy="351384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txBody>
          <a:bodyPr wrap="square" lIns="0" tIns="0" rIns="0" bIns="0">
            <a:spAutoFit/>
          </a:bodyPr>
          <a:lstStyle>
            <a:lvl1pPr algn="ctr">
              <a:lnSpc>
                <a:spcPts val="6800"/>
              </a:lnSpc>
              <a:defRPr sz="72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pl-PL" dirty="0"/>
              <a:t>SECTION BREAK </a:t>
            </a:r>
            <a:r>
              <a:rPr lang="en-GB" dirty="0"/>
              <a:t>SLIDE TITLE, CALIBRI BOLD, </a:t>
            </a:r>
            <a:r>
              <a:rPr lang="pl-PL" dirty="0"/>
              <a:t>72</a:t>
            </a:r>
            <a:r>
              <a:rPr lang="en-GB" dirty="0"/>
              <a:t> PT</a:t>
            </a:r>
          </a:p>
        </p:txBody>
      </p:sp>
      <p:pic>
        <p:nvPicPr>
          <p:cNvPr id="10" name="Graphic 9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58150" y="8525430"/>
            <a:ext cx="2171700" cy="10858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0" name="Graphic 9"/>
          <p:cNvPicPr>
            <a:picLocks noChangeAspect="1"/>
          </p:cNvPicPr>
          <p:nvPr userDrawn="1"/>
        </p:nvPicPr>
        <p:blipFill rotWithShape="1">
          <a:blip r:embed="rId2">
            <a:alphaModFix amt="7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7726" b="17511"/>
          <a:stretch>
            <a:fillRect/>
          </a:stretch>
        </p:blipFill>
        <p:spPr>
          <a:xfrm>
            <a:off x="999918" y="0"/>
            <a:ext cx="16288164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86462" y="4694627"/>
            <a:ext cx="6315076" cy="89774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lnSpc>
                <a:spcPts val="6800"/>
              </a:lnSpc>
              <a:defRPr sz="72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pl-PL" dirty="0"/>
              <a:t>Thank you!</a:t>
            </a:r>
            <a:endParaRPr lang="en-GB" dirty="0"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1"/>
            <a:ext cx="18288000" cy="10286998"/>
          </a:xfrm>
          <a:prstGeom prst="rect">
            <a:avLst/>
          </a:prstGeom>
          <a:solidFill>
            <a:schemeClr val="accent2"/>
          </a:solidFill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1555049"/>
            <a:ext cx="6463847" cy="264181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6800"/>
              </a:lnSpc>
              <a:defRPr sz="72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pl-PL" dirty="0"/>
              <a:t>presentation</a:t>
            </a:r>
            <a:r>
              <a:rPr lang="en-GB" dirty="0"/>
              <a:t> TITLE, CALIBRI BOLD, </a:t>
            </a:r>
            <a:r>
              <a:rPr lang="pl-PL" dirty="0"/>
              <a:t>72</a:t>
            </a:r>
            <a:r>
              <a:rPr lang="en-GB" dirty="0"/>
              <a:t> PT</a:t>
            </a:r>
          </a:p>
        </p:txBody>
      </p:sp>
      <p:sp>
        <p:nvSpPr>
          <p:cNvPr id="3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1228723" y="7506697"/>
            <a:ext cx="6463847" cy="312073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FontTx/>
              <a:buNone/>
              <a:defRPr sz="2400">
                <a:solidFill>
                  <a:schemeClr val="bg1">
                    <a:lumMod val="10000"/>
                  </a:schemeClr>
                </a:solidFill>
                <a:latin typeface="+mn-lt"/>
                <a:cs typeface="Calibri Light" panose="020F0302020204030204" pitchFamily="34" charset="0"/>
              </a:defRPr>
            </a:lvl1pPr>
            <a:lvl2pPr>
              <a:defRPr sz="3200"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defRPr sz="2800"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defRPr sz="2400"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defRPr sz="2400"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pl-PL" dirty="0"/>
              <a:t>Place, Date (Calibri, 24 pt)</a:t>
            </a:r>
            <a:endParaRPr lang="en-GB" dirty="0"/>
          </a:p>
        </p:txBody>
      </p:sp>
      <p:sp>
        <p:nvSpPr>
          <p:cNvPr id="10" name="Picture Placeholder 13"/>
          <p:cNvSpPr>
            <a:spLocks noGrp="1"/>
          </p:cNvSpPr>
          <p:nvPr>
            <p:ph type="pic" sz="quarter" idx="13" hasCustomPrompt="1"/>
          </p:nvPr>
        </p:nvSpPr>
        <p:spPr>
          <a:xfrm>
            <a:off x="-1" y="1109018"/>
            <a:ext cx="809625" cy="1619250"/>
          </a:xfrm>
          <a:prstGeom prst="rect">
            <a:avLst/>
          </a:prstGeom>
          <a:ln>
            <a:noFill/>
          </a:ln>
        </p:spPr>
        <p:txBody>
          <a:bodyPr anchor="ctr" anchorCtr="0"/>
          <a:lstStyle>
            <a:lvl1pPr marL="0" indent="0" algn="ctr">
              <a:buFontTx/>
              <a:buNone/>
              <a:defRPr sz="1800"/>
            </a:lvl1pPr>
          </a:lstStyle>
          <a:p>
            <a:r>
              <a:rPr lang="pl-PL" dirty="0"/>
              <a:t>&gt;</a:t>
            </a:r>
            <a:endParaRPr lang="en-GB" dirty="0"/>
          </a:p>
        </p:txBody>
      </p:sp>
      <p:sp>
        <p:nvSpPr>
          <p:cNvPr id="18" name="Picture Placeholder 17"/>
          <p:cNvSpPr>
            <a:spLocks noGrp="1"/>
          </p:cNvSpPr>
          <p:nvPr>
            <p:ph type="pic" sz="quarter" idx="14" hasCustomPrompt="1"/>
          </p:nvPr>
        </p:nvSpPr>
        <p:spPr>
          <a:xfrm>
            <a:off x="1228722" y="8671885"/>
            <a:ext cx="4724399" cy="76200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FontTx/>
              <a:buNone/>
              <a:defRPr sz="1800"/>
            </a:lvl1pPr>
          </a:lstStyle>
          <a:p>
            <a:r>
              <a:rPr lang="pl-PL" dirty="0"/>
              <a:t>^</a:t>
            </a:r>
            <a:endParaRPr lang="en-GB" dirty="0"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7" name="Graphic 6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bi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  <p:pic>
        <p:nvPicPr>
          <p:cNvPr id="10" name="Graphic 9"/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28724" y="9048633"/>
            <a:ext cx="1794794" cy="89739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bi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  <p:pic>
        <p:nvPicPr>
          <p:cNvPr id="9" name="Graphic 8"/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28724" y="9048633"/>
            <a:ext cx="1794794" cy="89739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bi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  <p:pic>
        <p:nvPicPr>
          <p:cNvPr id="9" name="Graphic 8"/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28724" y="9048633"/>
            <a:ext cx="1794794" cy="89739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bi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  <p:pic>
        <p:nvPicPr>
          <p:cNvPr id="9" name="Graphic 8"/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28724" y="9048633"/>
            <a:ext cx="1794794" cy="89739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bi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  <p:pic>
        <p:nvPicPr>
          <p:cNvPr id="9" name="Graphic 8"/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28724" y="9048633"/>
            <a:ext cx="1794794" cy="89739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7" name="Graphic 6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9" name="Picture 8" descr="A close up of a screen&#10;&#10;Description automatically generated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4227" y="2038029"/>
            <a:ext cx="5715000" cy="7620000"/>
          </a:xfrm>
          <a:prstGeom prst="rect">
            <a:avLst/>
          </a:prstGeom>
        </p:spPr>
      </p:pic>
      <p:sp>
        <p:nvSpPr>
          <p:cNvPr id="14" name="Picture Placeholder 7"/>
          <p:cNvSpPr>
            <a:spLocks noGrp="1"/>
          </p:cNvSpPr>
          <p:nvPr>
            <p:ph type="pic" sz="quarter" idx="13" hasCustomPrompt="1"/>
          </p:nvPr>
        </p:nvSpPr>
        <p:spPr>
          <a:xfrm>
            <a:off x="4694158" y="2502691"/>
            <a:ext cx="3015138" cy="6517767"/>
          </a:xfrm>
          <a:prstGeom prst="roundRect">
            <a:avLst>
              <a:gd name="adj" fmla="val 10770"/>
            </a:avLst>
          </a:prstGeom>
          <a:solidFill>
            <a:schemeClr val="accent2"/>
          </a:solidFill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pic>
        <p:nvPicPr>
          <p:cNvPr id="18" name="Picture 17" descr="A close up of a sign&#10;&#10;Description automatically generated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8033" y="4694507"/>
            <a:ext cx="3864387" cy="4830485"/>
          </a:xfrm>
          <a:prstGeom prst="rect">
            <a:avLst/>
          </a:prstGeom>
        </p:spPr>
      </p:pic>
      <p:sp>
        <p:nvSpPr>
          <p:cNvPr id="19" name="Picture Placeholder 7"/>
          <p:cNvSpPr>
            <a:spLocks noGrp="1"/>
          </p:cNvSpPr>
          <p:nvPr>
            <p:ph type="pic" sz="quarter" idx="14" hasCustomPrompt="1"/>
          </p:nvPr>
        </p:nvSpPr>
        <p:spPr>
          <a:xfrm>
            <a:off x="10709275" y="5645150"/>
            <a:ext cx="2416175" cy="2867025"/>
          </a:xfrm>
          <a:prstGeom prst="roundRect">
            <a:avLst>
              <a:gd name="adj" fmla="val 15645"/>
            </a:avLst>
          </a:prstGeom>
          <a:solidFill>
            <a:schemeClr val="accent2"/>
          </a:solidFill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pic>
        <p:nvPicPr>
          <p:cNvPr id="10" name="Graphic 9"/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ftware engineer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terprise application servi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pendent testing servi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rastructure &amp; application supp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 &amp; analyt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ud transform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9" name="Graphic 8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sp>
        <p:nvSpPr>
          <p:cNvPr id="19" name="Picture Placeholder 7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5343952" y="3523500"/>
            <a:ext cx="3240000" cy="32400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anchor="ctr" anchorCtr="0"/>
          <a:lstStyle>
            <a:lvl1pPr marL="0" indent="0" algn="ctr">
              <a:buFontTx/>
              <a:buNone/>
              <a:defRPr sz="3600"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9144000" y="4386262"/>
            <a:ext cx="2971800" cy="151447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2800"/>
            </a:lvl1pPr>
            <a:lvl2pPr marL="685800" indent="0">
              <a:buFontTx/>
              <a:buNone/>
              <a:defRPr/>
            </a:lvl2pPr>
            <a:lvl3pPr marL="1371600" indent="0">
              <a:buFontTx/>
              <a:buNone/>
              <a:defRPr/>
            </a:lvl3pPr>
            <a:lvl4pPr marL="2057400" indent="0">
              <a:buFontTx/>
              <a:buNone/>
              <a:defRPr/>
            </a:lvl4pPr>
            <a:lvl5pPr marL="2743200" indent="0">
              <a:buFontTx/>
              <a:buNone/>
              <a:defRPr/>
            </a:lvl5pPr>
          </a:lstStyle>
          <a:p>
            <a:pPr lvl="0"/>
            <a:r>
              <a:rPr lang="pl-PL" dirty="0"/>
              <a:t>Your name, function and contact details here</a:t>
            </a:r>
          </a:p>
        </p:txBody>
      </p:sp>
      <p:pic>
        <p:nvPicPr>
          <p:cNvPr id="8" name="Graphic 7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screen shot of a computer monitor&#10;&#10;Description automatically generated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227" y="2463261"/>
            <a:ext cx="81915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sp>
        <p:nvSpPr>
          <p:cNvPr id="11" name="Picture Placeholder 7"/>
          <p:cNvSpPr>
            <a:spLocks noGrp="1"/>
          </p:cNvSpPr>
          <p:nvPr>
            <p:ph type="pic" sz="quarter" idx="12" hasCustomPrompt="1"/>
          </p:nvPr>
        </p:nvSpPr>
        <p:spPr>
          <a:xfrm>
            <a:off x="8689848" y="2851405"/>
            <a:ext cx="7384258" cy="4181474"/>
          </a:xfrm>
          <a:prstGeom prst="rect">
            <a:avLst/>
          </a:prstGeom>
          <a:solidFill>
            <a:schemeClr val="accent2"/>
          </a:solidFill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7" name="Picture 6" descr="A picture containing indoor, monitor, sitting, computer&#10;&#10;Description automatically generated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5227" y="3558636"/>
            <a:ext cx="8953500" cy="5524500"/>
          </a:xfrm>
          <a:prstGeom prst="rect">
            <a:avLst/>
          </a:prstGeom>
        </p:spPr>
      </p:pic>
      <p:sp>
        <p:nvSpPr>
          <p:cNvPr id="11" name="Picture Placeholder 7"/>
          <p:cNvSpPr>
            <a:spLocks noGrp="1"/>
          </p:cNvSpPr>
          <p:nvPr>
            <p:ph type="pic" sz="quarter" idx="12" hasCustomPrompt="1"/>
          </p:nvPr>
        </p:nvSpPr>
        <p:spPr>
          <a:xfrm>
            <a:off x="9477375" y="4343399"/>
            <a:ext cx="5809204" cy="3729039"/>
          </a:xfrm>
          <a:prstGeom prst="rect">
            <a:avLst/>
          </a:prstGeom>
          <a:solidFill>
            <a:schemeClr val="accent2"/>
          </a:solidFill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9" name="Picture 8" descr="A close up of a screen&#10;&#10;Description automatically generated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4227" y="2038029"/>
            <a:ext cx="5715000" cy="7620000"/>
          </a:xfrm>
          <a:prstGeom prst="rect">
            <a:avLst/>
          </a:prstGeom>
        </p:spPr>
      </p:pic>
      <p:sp>
        <p:nvSpPr>
          <p:cNvPr id="14" name="Picture Placeholder 7"/>
          <p:cNvSpPr>
            <a:spLocks noGrp="1"/>
          </p:cNvSpPr>
          <p:nvPr>
            <p:ph type="pic" sz="quarter" idx="13" hasCustomPrompt="1"/>
          </p:nvPr>
        </p:nvSpPr>
        <p:spPr>
          <a:xfrm>
            <a:off x="4694158" y="2502691"/>
            <a:ext cx="3015138" cy="6517767"/>
          </a:xfrm>
          <a:prstGeom prst="roundRect">
            <a:avLst>
              <a:gd name="adj" fmla="val 10770"/>
            </a:avLst>
          </a:prstGeom>
          <a:solidFill>
            <a:schemeClr val="accent2"/>
          </a:solidFill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pic>
        <p:nvPicPr>
          <p:cNvPr id="18" name="Picture 17" descr="A close up of a sign&#10;&#10;Description automatically generated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8033" y="4694507"/>
            <a:ext cx="3864387" cy="4830485"/>
          </a:xfrm>
          <a:prstGeom prst="rect">
            <a:avLst/>
          </a:prstGeom>
        </p:spPr>
      </p:pic>
      <p:sp>
        <p:nvSpPr>
          <p:cNvPr id="19" name="Picture Placeholder 7"/>
          <p:cNvSpPr>
            <a:spLocks noGrp="1"/>
          </p:cNvSpPr>
          <p:nvPr>
            <p:ph type="pic" sz="quarter" idx="14" hasCustomPrompt="1"/>
          </p:nvPr>
        </p:nvSpPr>
        <p:spPr>
          <a:xfrm>
            <a:off x="10709275" y="5645150"/>
            <a:ext cx="2416175" cy="2867025"/>
          </a:xfrm>
          <a:prstGeom prst="roundRect">
            <a:avLst>
              <a:gd name="adj" fmla="val 15645"/>
            </a:avLst>
          </a:prstGeom>
          <a:solidFill>
            <a:schemeClr val="accent2"/>
          </a:solidFill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pic>
        <p:nvPicPr>
          <p:cNvPr id="10" name="Graphic 9"/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sp>
        <p:nvSpPr>
          <p:cNvPr id="19" name="Picture Placeholder 7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5343952" y="3523500"/>
            <a:ext cx="3240000" cy="32400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anchor="ctr" anchorCtr="0"/>
          <a:lstStyle>
            <a:lvl1pPr marL="0" indent="0" algn="ctr">
              <a:buFontTx/>
              <a:buNone/>
              <a:defRPr sz="3600"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9144000" y="4386262"/>
            <a:ext cx="2971800" cy="151447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2800"/>
            </a:lvl1pPr>
            <a:lvl2pPr marL="685800" indent="0">
              <a:buFontTx/>
              <a:buNone/>
              <a:defRPr/>
            </a:lvl2pPr>
            <a:lvl3pPr marL="1371600" indent="0">
              <a:buFontTx/>
              <a:buNone/>
              <a:defRPr/>
            </a:lvl3pPr>
            <a:lvl4pPr marL="2057400" indent="0">
              <a:buFontTx/>
              <a:buNone/>
              <a:defRPr/>
            </a:lvl4pPr>
            <a:lvl5pPr marL="2743200" indent="0">
              <a:buFontTx/>
              <a:buNone/>
              <a:defRPr/>
            </a:lvl5pPr>
          </a:lstStyle>
          <a:p>
            <a:pPr lvl="0"/>
            <a:r>
              <a:rPr lang="pl-PL" dirty="0"/>
              <a:t>Your name, function and contact details here</a:t>
            </a:r>
          </a:p>
        </p:txBody>
      </p:sp>
      <p:pic>
        <p:nvPicPr>
          <p:cNvPr id="8" name="Graphic 7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 photo,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/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18288001" cy="5143499"/>
          </a:xfrm>
          <a:custGeom>
            <a:avLst/>
            <a:gdLst>
              <a:gd name="connsiteX0" fmla="*/ 17516009 w 18288001"/>
              <a:gd name="connsiteY0" fmla="*/ 1304618 h 5143499"/>
              <a:gd name="connsiteX1" fmla="*/ 17354397 w 18288001"/>
              <a:gd name="connsiteY1" fmla="*/ 1442219 h 5143499"/>
              <a:gd name="connsiteX2" fmla="*/ 17677617 w 18288001"/>
              <a:gd name="connsiteY2" fmla="*/ 1442219 h 5143499"/>
              <a:gd name="connsiteX3" fmla="*/ 17516009 w 18288001"/>
              <a:gd name="connsiteY3" fmla="*/ 1057991 h 5143499"/>
              <a:gd name="connsiteX4" fmla="*/ 17270169 w 18288001"/>
              <a:gd name="connsiteY4" fmla="*/ 1388768 h 5143499"/>
              <a:gd name="connsiteX5" fmla="*/ 17319681 w 18288001"/>
              <a:gd name="connsiteY5" fmla="*/ 1423326 h 5143499"/>
              <a:gd name="connsiteX6" fmla="*/ 17516009 w 18288001"/>
              <a:gd name="connsiteY6" fmla="*/ 1216216 h 5143499"/>
              <a:gd name="connsiteX7" fmla="*/ 17712725 w 18288001"/>
              <a:gd name="connsiteY7" fmla="*/ 1423326 h 5143499"/>
              <a:gd name="connsiteX8" fmla="*/ 17761769 w 18288001"/>
              <a:gd name="connsiteY8" fmla="*/ 1390894 h 5143499"/>
              <a:gd name="connsiteX9" fmla="*/ 17647153 w 18288001"/>
              <a:gd name="connsiteY9" fmla="*/ 729654 h 5143499"/>
              <a:gd name="connsiteX10" fmla="*/ 17829465 w 18288001"/>
              <a:gd name="connsiteY10" fmla="*/ 1316347 h 5143499"/>
              <a:gd name="connsiteX11" fmla="*/ 17647153 w 18288001"/>
              <a:gd name="connsiteY11" fmla="*/ 729654 h 5143499"/>
              <a:gd name="connsiteX12" fmla="*/ 17384861 w 18288001"/>
              <a:gd name="connsiteY12" fmla="*/ 729654 h 5143499"/>
              <a:gd name="connsiteX13" fmla="*/ 17202549 w 18288001"/>
              <a:gd name="connsiteY13" fmla="*/ 1316347 h 5143499"/>
              <a:gd name="connsiteX14" fmla="*/ 17516009 w 18288001"/>
              <a:gd name="connsiteY14" fmla="*/ 592447 h 5143499"/>
              <a:gd name="connsiteX15" fmla="*/ 17216561 w 18288001"/>
              <a:gd name="connsiteY15" fmla="*/ 1337444 h 5143499"/>
              <a:gd name="connsiteX16" fmla="*/ 17249545 w 18288001"/>
              <a:gd name="connsiteY16" fmla="*/ 1372395 h 5143499"/>
              <a:gd name="connsiteX17" fmla="*/ 17516009 w 18288001"/>
              <a:gd name="connsiteY17" fmla="*/ 899687 h 5143499"/>
              <a:gd name="connsiteX18" fmla="*/ 17782945 w 18288001"/>
              <a:gd name="connsiteY18" fmla="*/ 1372395 h 5143499"/>
              <a:gd name="connsiteX19" fmla="*/ 17815533 w 18288001"/>
              <a:gd name="connsiteY19" fmla="*/ 1337444 h 5143499"/>
              <a:gd name="connsiteX20" fmla="*/ 1 w 18288001"/>
              <a:gd name="connsiteY20" fmla="*/ 271425 h 5143499"/>
              <a:gd name="connsiteX21" fmla="*/ 1 w 18288001"/>
              <a:gd name="connsiteY21" fmla="*/ 1890675 h 5143499"/>
              <a:gd name="connsiteX22" fmla="*/ 809626 w 18288001"/>
              <a:gd name="connsiteY22" fmla="*/ 1081050 h 5143499"/>
              <a:gd name="connsiteX23" fmla="*/ 0 w 18288001"/>
              <a:gd name="connsiteY23" fmla="*/ 0 h 5143499"/>
              <a:gd name="connsiteX24" fmla="*/ 18288001 w 18288001"/>
              <a:gd name="connsiteY24" fmla="*/ 0 h 5143499"/>
              <a:gd name="connsiteX25" fmla="*/ 18288001 w 18288001"/>
              <a:gd name="connsiteY25" fmla="*/ 5143499 h 5143499"/>
              <a:gd name="connsiteX26" fmla="*/ 0 w 18288001"/>
              <a:gd name="connsiteY26" fmla="*/ 5143499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8288001" h="5143499">
                <a:moveTo>
                  <a:pt x="17516009" y="1304618"/>
                </a:moveTo>
                <a:lnTo>
                  <a:pt x="17354397" y="1442219"/>
                </a:lnTo>
                <a:cubicBezTo>
                  <a:pt x="17439021" y="1483940"/>
                  <a:pt x="17565129" y="1495669"/>
                  <a:pt x="17677617" y="1442219"/>
                </a:cubicBezTo>
                <a:close/>
                <a:moveTo>
                  <a:pt x="17516009" y="1057991"/>
                </a:moveTo>
                <a:lnTo>
                  <a:pt x="17270169" y="1388768"/>
                </a:lnTo>
                <a:cubicBezTo>
                  <a:pt x="17284573" y="1402702"/>
                  <a:pt x="17300633" y="1414037"/>
                  <a:pt x="17319681" y="1423326"/>
                </a:cubicBezTo>
                <a:lnTo>
                  <a:pt x="17516009" y="1216216"/>
                </a:lnTo>
                <a:lnTo>
                  <a:pt x="17712725" y="1423326"/>
                </a:lnTo>
                <a:cubicBezTo>
                  <a:pt x="17729177" y="1414037"/>
                  <a:pt x="17747837" y="1402702"/>
                  <a:pt x="17761769" y="1390894"/>
                </a:cubicBezTo>
                <a:close/>
                <a:moveTo>
                  <a:pt x="17647153" y="729654"/>
                </a:moveTo>
                <a:lnTo>
                  <a:pt x="17829465" y="1316347"/>
                </a:lnTo>
                <a:cubicBezTo>
                  <a:pt x="17981789" y="1109316"/>
                  <a:pt x="17888349" y="815930"/>
                  <a:pt x="17647153" y="729654"/>
                </a:cubicBezTo>
                <a:close/>
                <a:moveTo>
                  <a:pt x="17384861" y="729654"/>
                </a:moveTo>
                <a:cubicBezTo>
                  <a:pt x="17144141" y="815930"/>
                  <a:pt x="17050229" y="1109316"/>
                  <a:pt x="17202549" y="1316347"/>
                </a:cubicBezTo>
                <a:close/>
                <a:moveTo>
                  <a:pt x="17516009" y="592447"/>
                </a:moveTo>
                <a:lnTo>
                  <a:pt x="17216561" y="1337444"/>
                </a:lnTo>
                <a:cubicBezTo>
                  <a:pt x="17230493" y="1353896"/>
                  <a:pt x="17239785" y="1365232"/>
                  <a:pt x="17249545" y="1372395"/>
                </a:cubicBezTo>
                <a:lnTo>
                  <a:pt x="17516009" y="899687"/>
                </a:lnTo>
                <a:lnTo>
                  <a:pt x="17782945" y="1372395"/>
                </a:lnTo>
                <a:cubicBezTo>
                  <a:pt x="17799477" y="1355943"/>
                  <a:pt x="17810889" y="1342088"/>
                  <a:pt x="17815533" y="1337444"/>
                </a:cubicBezTo>
                <a:close/>
                <a:moveTo>
                  <a:pt x="1" y="271425"/>
                </a:moveTo>
                <a:lnTo>
                  <a:pt x="1" y="1890675"/>
                </a:lnTo>
                <a:lnTo>
                  <a:pt x="809626" y="1081050"/>
                </a:lnTo>
                <a:close/>
                <a:moveTo>
                  <a:pt x="0" y="0"/>
                </a:moveTo>
                <a:lnTo>
                  <a:pt x="18288001" y="0"/>
                </a:lnTo>
                <a:lnTo>
                  <a:pt x="18288001" y="5143499"/>
                </a:lnTo>
                <a:lnTo>
                  <a:pt x="0" y="5143499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anchor="ctr" anchorCtr="0">
            <a:noAutofit/>
          </a:bodyPr>
          <a:lstStyle>
            <a:lvl1pPr marL="0" indent="0" algn="ctr">
              <a:buFontTx/>
              <a:buNone/>
              <a:defRPr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 photo, b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-1" y="0"/>
            <a:ext cx="18288001" cy="25725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2" name="Picture Placeholder 21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761"/>
            <a:ext cx="18288001" cy="5143499"/>
          </a:xfrm>
          <a:custGeom>
            <a:avLst/>
            <a:gdLst>
              <a:gd name="connsiteX0" fmla="*/ 17516009 w 18288001"/>
              <a:gd name="connsiteY0" fmla="*/ 1304618 h 5143499"/>
              <a:gd name="connsiteX1" fmla="*/ 17354397 w 18288001"/>
              <a:gd name="connsiteY1" fmla="*/ 1442219 h 5143499"/>
              <a:gd name="connsiteX2" fmla="*/ 17677617 w 18288001"/>
              <a:gd name="connsiteY2" fmla="*/ 1442219 h 5143499"/>
              <a:gd name="connsiteX3" fmla="*/ 17516009 w 18288001"/>
              <a:gd name="connsiteY3" fmla="*/ 1057991 h 5143499"/>
              <a:gd name="connsiteX4" fmla="*/ 17270169 w 18288001"/>
              <a:gd name="connsiteY4" fmla="*/ 1388768 h 5143499"/>
              <a:gd name="connsiteX5" fmla="*/ 17319681 w 18288001"/>
              <a:gd name="connsiteY5" fmla="*/ 1423326 h 5143499"/>
              <a:gd name="connsiteX6" fmla="*/ 17516009 w 18288001"/>
              <a:gd name="connsiteY6" fmla="*/ 1216216 h 5143499"/>
              <a:gd name="connsiteX7" fmla="*/ 17712725 w 18288001"/>
              <a:gd name="connsiteY7" fmla="*/ 1423326 h 5143499"/>
              <a:gd name="connsiteX8" fmla="*/ 17761769 w 18288001"/>
              <a:gd name="connsiteY8" fmla="*/ 1390894 h 5143499"/>
              <a:gd name="connsiteX9" fmla="*/ 17647153 w 18288001"/>
              <a:gd name="connsiteY9" fmla="*/ 729654 h 5143499"/>
              <a:gd name="connsiteX10" fmla="*/ 17829465 w 18288001"/>
              <a:gd name="connsiteY10" fmla="*/ 1316347 h 5143499"/>
              <a:gd name="connsiteX11" fmla="*/ 17647153 w 18288001"/>
              <a:gd name="connsiteY11" fmla="*/ 729654 h 5143499"/>
              <a:gd name="connsiteX12" fmla="*/ 17384861 w 18288001"/>
              <a:gd name="connsiteY12" fmla="*/ 729654 h 5143499"/>
              <a:gd name="connsiteX13" fmla="*/ 17202549 w 18288001"/>
              <a:gd name="connsiteY13" fmla="*/ 1316347 h 5143499"/>
              <a:gd name="connsiteX14" fmla="*/ 17516009 w 18288001"/>
              <a:gd name="connsiteY14" fmla="*/ 592447 h 5143499"/>
              <a:gd name="connsiteX15" fmla="*/ 17216561 w 18288001"/>
              <a:gd name="connsiteY15" fmla="*/ 1337444 h 5143499"/>
              <a:gd name="connsiteX16" fmla="*/ 17249545 w 18288001"/>
              <a:gd name="connsiteY16" fmla="*/ 1372395 h 5143499"/>
              <a:gd name="connsiteX17" fmla="*/ 17516009 w 18288001"/>
              <a:gd name="connsiteY17" fmla="*/ 899687 h 5143499"/>
              <a:gd name="connsiteX18" fmla="*/ 17782945 w 18288001"/>
              <a:gd name="connsiteY18" fmla="*/ 1372395 h 5143499"/>
              <a:gd name="connsiteX19" fmla="*/ 17815533 w 18288001"/>
              <a:gd name="connsiteY19" fmla="*/ 1337444 h 5143499"/>
              <a:gd name="connsiteX20" fmla="*/ 1 w 18288001"/>
              <a:gd name="connsiteY20" fmla="*/ 271425 h 5143499"/>
              <a:gd name="connsiteX21" fmla="*/ 1 w 18288001"/>
              <a:gd name="connsiteY21" fmla="*/ 1890675 h 5143499"/>
              <a:gd name="connsiteX22" fmla="*/ 809626 w 18288001"/>
              <a:gd name="connsiteY22" fmla="*/ 1081050 h 5143499"/>
              <a:gd name="connsiteX23" fmla="*/ 0 w 18288001"/>
              <a:gd name="connsiteY23" fmla="*/ 0 h 5143499"/>
              <a:gd name="connsiteX24" fmla="*/ 18288001 w 18288001"/>
              <a:gd name="connsiteY24" fmla="*/ 0 h 5143499"/>
              <a:gd name="connsiteX25" fmla="*/ 18288001 w 18288001"/>
              <a:gd name="connsiteY25" fmla="*/ 5143499 h 5143499"/>
              <a:gd name="connsiteX26" fmla="*/ 0 w 18288001"/>
              <a:gd name="connsiteY26" fmla="*/ 5143499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8288001" h="5143499">
                <a:moveTo>
                  <a:pt x="17516009" y="1304618"/>
                </a:moveTo>
                <a:lnTo>
                  <a:pt x="17354397" y="1442219"/>
                </a:lnTo>
                <a:cubicBezTo>
                  <a:pt x="17439021" y="1483940"/>
                  <a:pt x="17565129" y="1495669"/>
                  <a:pt x="17677617" y="1442219"/>
                </a:cubicBezTo>
                <a:close/>
                <a:moveTo>
                  <a:pt x="17516009" y="1057991"/>
                </a:moveTo>
                <a:lnTo>
                  <a:pt x="17270169" y="1388768"/>
                </a:lnTo>
                <a:cubicBezTo>
                  <a:pt x="17284573" y="1402702"/>
                  <a:pt x="17300633" y="1414037"/>
                  <a:pt x="17319681" y="1423326"/>
                </a:cubicBezTo>
                <a:lnTo>
                  <a:pt x="17516009" y="1216216"/>
                </a:lnTo>
                <a:lnTo>
                  <a:pt x="17712725" y="1423326"/>
                </a:lnTo>
                <a:cubicBezTo>
                  <a:pt x="17729177" y="1414037"/>
                  <a:pt x="17747837" y="1402702"/>
                  <a:pt x="17761769" y="1390894"/>
                </a:cubicBezTo>
                <a:close/>
                <a:moveTo>
                  <a:pt x="17647153" y="729654"/>
                </a:moveTo>
                <a:lnTo>
                  <a:pt x="17829465" y="1316347"/>
                </a:lnTo>
                <a:cubicBezTo>
                  <a:pt x="17981789" y="1109316"/>
                  <a:pt x="17888349" y="815930"/>
                  <a:pt x="17647153" y="729654"/>
                </a:cubicBezTo>
                <a:close/>
                <a:moveTo>
                  <a:pt x="17384861" y="729654"/>
                </a:moveTo>
                <a:cubicBezTo>
                  <a:pt x="17144141" y="815930"/>
                  <a:pt x="17050229" y="1109316"/>
                  <a:pt x="17202549" y="1316347"/>
                </a:cubicBezTo>
                <a:close/>
                <a:moveTo>
                  <a:pt x="17516009" y="592447"/>
                </a:moveTo>
                <a:lnTo>
                  <a:pt x="17216561" y="1337444"/>
                </a:lnTo>
                <a:cubicBezTo>
                  <a:pt x="17230493" y="1353896"/>
                  <a:pt x="17239785" y="1365232"/>
                  <a:pt x="17249545" y="1372395"/>
                </a:cubicBezTo>
                <a:lnTo>
                  <a:pt x="17516009" y="899687"/>
                </a:lnTo>
                <a:lnTo>
                  <a:pt x="17782945" y="1372395"/>
                </a:lnTo>
                <a:cubicBezTo>
                  <a:pt x="17799477" y="1355943"/>
                  <a:pt x="17810889" y="1342088"/>
                  <a:pt x="17815533" y="1337444"/>
                </a:cubicBezTo>
                <a:close/>
                <a:moveTo>
                  <a:pt x="1" y="271425"/>
                </a:moveTo>
                <a:lnTo>
                  <a:pt x="1" y="1890675"/>
                </a:lnTo>
                <a:lnTo>
                  <a:pt x="809626" y="1081050"/>
                </a:lnTo>
                <a:close/>
                <a:moveTo>
                  <a:pt x="0" y="0"/>
                </a:moveTo>
                <a:lnTo>
                  <a:pt x="18288001" y="0"/>
                </a:lnTo>
                <a:lnTo>
                  <a:pt x="18288001" y="5143499"/>
                </a:lnTo>
                <a:lnTo>
                  <a:pt x="0" y="5143499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</p:spPr>
        <p:txBody>
          <a:bodyPr wrap="square" anchor="ctr" anchorCtr="0">
            <a:noAutofit/>
          </a:bodyPr>
          <a:lstStyle>
            <a:lvl1pPr marL="0" indent="0" algn="ctr">
              <a:buFontTx/>
              <a:buNone/>
              <a:defRPr>
                <a:solidFill>
                  <a:schemeClr val="accent1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/>
          <p:cNvSpPr/>
          <p:nvPr userDrawn="1"/>
        </p:nvSpPr>
        <p:spPr>
          <a:xfrm>
            <a:off x="12192000" y="0"/>
            <a:ext cx="6096000" cy="10287000"/>
          </a:xfrm>
          <a:custGeom>
            <a:avLst/>
            <a:gdLst>
              <a:gd name="connsiteX0" fmla="*/ 5322354 w 6096000"/>
              <a:gd name="connsiteY0" fmla="*/ 9370029 h 10287000"/>
              <a:gd name="connsiteX1" fmla="*/ 5034354 w 6096000"/>
              <a:gd name="connsiteY1" fmla="*/ 9658029 h 10287000"/>
              <a:gd name="connsiteX2" fmla="*/ 5322354 w 6096000"/>
              <a:gd name="connsiteY2" fmla="*/ 9946029 h 10287000"/>
              <a:gd name="connsiteX3" fmla="*/ 5610354 w 6096000"/>
              <a:gd name="connsiteY3" fmla="*/ 9658029 h 10287000"/>
              <a:gd name="connsiteX4" fmla="*/ 5322354 w 6096000"/>
              <a:gd name="connsiteY4" fmla="*/ 9370029 h 10287000"/>
              <a:gd name="connsiteX5" fmla="*/ 5324008 w 6096000"/>
              <a:gd name="connsiteY5" fmla="*/ 1304618 h 10287000"/>
              <a:gd name="connsiteX6" fmla="*/ 5162396 w 6096000"/>
              <a:gd name="connsiteY6" fmla="*/ 1442219 h 10287000"/>
              <a:gd name="connsiteX7" fmla="*/ 5485616 w 6096000"/>
              <a:gd name="connsiteY7" fmla="*/ 1442219 h 10287000"/>
              <a:gd name="connsiteX8" fmla="*/ 5324006 w 6096000"/>
              <a:gd name="connsiteY8" fmla="*/ 1057991 h 10287000"/>
              <a:gd name="connsiteX9" fmla="*/ 5078168 w 6096000"/>
              <a:gd name="connsiteY9" fmla="*/ 1388768 h 10287000"/>
              <a:gd name="connsiteX10" fmla="*/ 5127680 w 6096000"/>
              <a:gd name="connsiteY10" fmla="*/ 1423326 h 10287000"/>
              <a:gd name="connsiteX11" fmla="*/ 5324006 w 6096000"/>
              <a:gd name="connsiteY11" fmla="*/ 1216216 h 10287000"/>
              <a:gd name="connsiteX12" fmla="*/ 5520724 w 6096000"/>
              <a:gd name="connsiteY12" fmla="*/ 1423326 h 10287000"/>
              <a:gd name="connsiteX13" fmla="*/ 5569768 w 6096000"/>
              <a:gd name="connsiteY13" fmla="*/ 1390894 h 10287000"/>
              <a:gd name="connsiteX14" fmla="*/ 5455152 w 6096000"/>
              <a:gd name="connsiteY14" fmla="*/ 729654 h 10287000"/>
              <a:gd name="connsiteX15" fmla="*/ 5637464 w 6096000"/>
              <a:gd name="connsiteY15" fmla="*/ 1316347 h 10287000"/>
              <a:gd name="connsiteX16" fmla="*/ 5455152 w 6096000"/>
              <a:gd name="connsiteY16" fmla="*/ 729654 h 10287000"/>
              <a:gd name="connsiteX17" fmla="*/ 5192860 w 6096000"/>
              <a:gd name="connsiteY17" fmla="*/ 729654 h 10287000"/>
              <a:gd name="connsiteX18" fmla="*/ 5010548 w 6096000"/>
              <a:gd name="connsiteY18" fmla="*/ 1316347 h 10287000"/>
              <a:gd name="connsiteX19" fmla="*/ 5324008 w 6096000"/>
              <a:gd name="connsiteY19" fmla="*/ 592447 h 10287000"/>
              <a:gd name="connsiteX20" fmla="*/ 5024560 w 6096000"/>
              <a:gd name="connsiteY20" fmla="*/ 1337444 h 10287000"/>
              <a:gd name="connsiteX21" fmla="*/ 5057544 w 6096000"/>
              <a:gd name="connsiteY21" fmla="*/ 1372395 h 10287000"/>
              <a:gd name="connsiteX22" fmla="*/ 5324008 w 6096000"/>
              <a:gd name="connsiteY22" fmla="*/ 899687 h 10287000"/>
              <a:gd name="connsiteX23" fmla="*/ 5590944 w 6096000"/>
              <a:gd name="connsiteY23" fmla="*/ 1372395 h 10287000"/>
              <a:gd name="connsiteX24" fmla="*/ 5623532 w 6096000"/>
              <a:gd name="connsiteY24" fmla="*/ 1337444 h 10287000"/>
              <a:gd name="connsiteX25" fmla="*/ 0 w 6096000"/>
              <a:gd name="connsiteY25" fmla="*/ 0 h 10287000"/>
              <a:gd name="connsiteX26" fmla="*/ 6096000 w 6096000"/>
              <a:gd name="connsiteY26" fmla="*/ 0 h 10287000"/>
              <a:gd name="connsiteX27" fmla="*/ 6096000 w 6096000"/>
              <a:gd name="connsiteY27" fmla="*/ 10287000 h 10287000"/>
              <a:gd name="connsiteX28" fmla="*/ 0 w 6096000"/>
              <a:gd name="connsiteY28" fmla="*/ 10287000 h 1028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6096000" h="10287000">
                <a:moveTo>
                  <a:pt x="5322354" y="9370029"/>
                </a:moveTo>
                <a:cubicBezTo>
                  <a:pt x="5163296" y="9370029"/>
                  <a:pt x="5034354" y="9498971"/>
                  <a:pt x="5034354" y="9658029"/>
                </a:cubicBezTo>
                <a:cubicBezTo>
                  <a:pt x="5034354" y="9817087"/>
                  <a:pt x="5163296" y="9946029"/>
                  <a:pt x="5322354" y="9946029"/>
                </a:cubicBezTo>
                <a:cubicBezTo>
                  <a:pt x="5481412" y="9946029"/>
                  <a:pt x="5610354" y="9817087"/>
                  <a:pt x="5610354" y="9658029"/>
                </a:cubicBezTo>
                <a:cubicBezTo>
                  <a:pt x="5610354" y="9498971"/>
                  <a:pt x="5481412" y="9370029"/>
                  <a:pt x="5322354" y="9370029"/>
                </a:cubicBezTo>
                <a:close/>
                <a:moveTo>
                  <a:pt x="5324008" y="1304618"/>
                </a:moveTo>
                <a:lnTo>
                  <a:pt x="5162396" y="1442219"/>
                </a:lnTo>
                <a:cubicBezTo>
                  <a:pt x="5247020" y="1483940"/>
                  <a:pt x="5373128" y="1495669"/>
                  <a:pt x="5485616" y="1442219"/>
                </a:cubicBezTo>
                <a:close/>
                <a:moveTo>
                  <a:pt x="5324006" y="1057991"/>
                </a:moveTo>
                <a:lnTo>
                  <a:pt x="5078168" y="1388768"/>
                </a:lnTo>
                <a:cubicBezTo>
                  <a:pt x="5092572" y="1402702"/>
                  <a:pt x="5108632" y="1414037"/>
                  <a:pt x="5127680" y="1423326"/>
                </a:cubicBezTo>
                <a:lnTo>
                  <a:pt x="5324006" y="1216216"/>
                </a:lnTo>
                <a:lnTo>
                  <a:pt x="5520724" y="1423326"/>
                </a:lnTo>
                <a:cubicBezTo>
                  <a:pt x="5537176" y="1414037"/>
                  <a:pt x="5555834" y="1402702"/>
                  <a:pt x="5569768" y="1390894"/>
                </a:cubicBezTo>
                <a:close/>
                <a:moveTo>
                  <a:pt x="5455152" y="729654"/>
                </a:moveTo>
                <a:lnTo>
                  <a:pt x="5637464" y="1316347"/>
                </a:lnTo>
                <a:cubicBezTo>
                  <a:pt x="5789786" y="1109316"/>
                  <a:pt x="5696348" y="815930"/>
                  <a:pt x="5455152" y="729654"/>
                </a:cubicBezTo>
                <a:close/>
                <a:moveTo>
                  <a:pt x="5192860" y="729654"/>
                </a:moveTo>
                <a:cubicBezTo>
                  <a:pt x="4952140" y="815930"/>
                  <a:pt x="4858228" y="1109316"/>
                  <a:pt x="5010548" y="1316347"/>
                </a:cubicBezTo>
                <a:close/>
                <a:moveTo>
                  <a:pt x="5324008" y="592447"/>
                </a:moveTo>
                <a:lnTo>
                  <a:pt x="5024560" y="1337444"/>
                </a:lnTo>
                <a:cubicBezTo>
                  <a:pt x="5038492" y="1353896"/>
                  <a:pt x="5047782" y="1365232"/>
                  <a:pt x="5057544" y="1372395"/>
                </a:cubicBezTo>
                <a:lnTo>
                  <a:pt x="5324008" y="899687"/>
                </a:lnTo>
                <a:lnTo>
                  <a:pt x="5590944" y="1372395"/>
                </a:lnTo>
                <a:cubicBezTo>
                  <a:pt x="5607474" y="1355943"/>
                  <a:pt x="5618888" y="1342088"/>
                  <a:pt x="5623532" y="1337444"/>
                </a:cubicBezTo>
                <a:close/>
                <a:moveTo>
                  <a:pt x="0" y="0"/>
                </a:moveTo>
                <a:lnTo>
                  <a:pt x="6096000" y="0"/>
                </a:lnTo>
                <a:lnTo>
                  <a:pt x="6096000" y="10287000"/>
                </a:lnTo>
                <a:lnTo>
                  <a:pt x="0" y="10287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20" name="Oval 19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228725" y="762008"/>
            <a:ext cx="10573132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pic>
        <p:nvPicPr>
          <p:cNvPr id="7" name="Graphic 6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photo,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2"/>
          <p:cNvSpPr>
            <a:spLocks noGrp="1"/>
          </p:cNvSpPr>
          <p:nvPr>
            <p:ph type="pic" sz="quarter" idx="11" hasCustomPrompt="1"/>
          </p:nvPr>
        </p:nvSpPr>
        <p:spPr>
          <a:xfrm>
            <a:off x="12192000" y="1"/>
            <a:ext cx="6096000" cy="10286999"/>
          </a:xfrm>
          <a:custGeom>
            <a:avLst/>
            <a:gdLst>
              <a:gd name="connsiteX0" fmla="*/ 5322354 w 6096000"/>
              <a:gd name="connsiteY0" fmla="*/ 9370028 h 10286999"/>
              <a:gd name="connsiteX1" fmla="*/ 5034354 w 6096000"/>
              <a:gd name="connsiteY1" fmla="*/ 9658028 h 10286999"/>
              <a:gd name="connsiteX2" fmla="*/ 5322354 w 6096000"/>
              <a:gd name="connsiteY2" fmla="*/ 9946028 h 10286999"/>
              <a:gd name="connsiteX3" fmla="*/ 5610354 w 6096000"/>
              <a:gd name="connsiteY3" fmla="*/ 9658028 h 10286999"/>
              <a:gd name="connsiteX4" fmla="*/ 5322354 w 6096000"/>
              <a:gd name="connsiteY4" fmla="*/ 9370028 h 10286999"/>
              <a:gd name="connsiteX5" fmla="*/ 5324008 w 6096000"/>
              <a:gd name="connsiteY5" fmla="*/ 1304617 h 10286999"/>
              <a:gd name="connsiteX6" fmla="*/ 5162396 w 6096000"/>
              <a:gd name="connsiteY6" fmla="*/ 1442218 h 10286999"/>
              <a:gd name="connsiteX7" fmla="*/ 5485616 w 6096000"/>
              <a:gd name="connsiteY7" fmla="*/ 1442218 h 10286999"/>
              <a:gd name="connsiteX8" fmla="*/ 5324006 w 6096000"/>
              <a:gd name="connsiteY8" fmla="*/ 1057990 h 10286999"/>
              <a:gd name="connsiteX9" fmla="*/ 5078168 w 6096000"/>
              <a:gd name="connsiteY9" fmla="*/ 1388767 h 10286999"/>
              <a:gd name="connsiteX10" fmla="*/ 5127680 w 6096000"/>
              <a:gd name="connsiteY10" fmla="*/ 1423325 h 10286999"/>
              <a:gd name="connsiteX11" fmla="*/ 5324006 w 6096000"/>
              <a:gd name="connsiteY11" fmla="*/ 1216215 h 10286999"/>
              <a:gd name="connsiteX12" fmla="*/ 5520724 w 6096000"/>
              <a:gd name="connsiteY12" fmla="*/ 1423325 h 10286999"/>
              <a:gd name="connsiteX13" fmla="*/ 5569768 w 6096000"/>
              <a:gd name="connsiteY13" fmla="*/ 1390893 h 10286999"/>
              <a:gd name="connsiteX14" fmla="*/ 5455152 w 6096000"/>
              <a:gd name="connsiteY14" fmla="*/ 729653 h 10286999"/>
              <a:gd name="connsiteX15" fmla="*/ 5637464 w 6096000"/>
              <a:gd name="connsiteY15" fmla="*/ 1316346 h 10286999"/>
              <a:gd name="connsiteX16" fmla="*/ 5455152 w 6096000"/>
              <a:gd name="connsiteY16" fmla="*/ 729653 h 10286999"/>
              <a:gd name="connsiteX17" fmla="*/ 5192860 w 6096000"/>
              <a:gd name="connsiteY17" fmla="*/ 729653 h 10286999"/>
              <a:gd name="connsiteX18" fmla="*/ 5010548 w 6096000"/>
              <a:gd name="connsiteY18" fmla="*/ 1316346 h 10286999"/>
              <a:gd name="connsiteX19" fmla="*/ 5324008 w 6096000"/>
              <a:gd name="connsiteY19" fmla="*/ 592446 h 10286999"/>
              <a:gd name="connsiteX20" fmla="*/ 5024560 w 6096000"/>
              <a:gd name="connsiteY20" fmla="*/ 1337443 h 10286999"/>
              <a:gd name="connsiteX21" fmla="*/ 5057544 w 6096000"/>
              <a:gd name="connsiteY21" fmla="*/ 1372394 h 10286999"/>
              <a:gd name="connsiteX22" fmla="*/ 5324008 w 6096000"/>
              <a:gd name="connsiteY22" fmla="*/ 899686 h 10286999"/>
              <a:gd name="connsiteX23" fmla="*/ 5590944 w 6096000"/>
              <a:gd name="connsiteY23" fmla="*/ 1372394 h 10286999"/>
              <a:gd name="connsiteX24" fmla="*/ 5623532 w 6096000"/>
              <a:gd name="connsiteY24" fmla="*/ 1337443 h 10286999"/>
              <a:gd name="connsiteX25" fmla="*/ 0 w 6096000"/>
              <a:gd name="connsiteY25" fmla="*/ 0 h 10286999"/>
              <a:gd name="connsiteX26" fmla="*/ 6096000 w 6096000"/>
              <a:gd name="connsiteY26" fmla="*/ 0 h 10286999"/>
              <a:gd name="connsiteX27" fmla="*/ 6096000 w 6096000"/>
              <a:gd name="connsiteY27" fmla="*/ 10286999 h 10286999"/>
              <a:gd name="connsiteX28" fmla="*/ 0 w 6096000"/>
              <a:gd name="connsiteY28" fmla="*/ 10286999 h 1028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6096000" h="10286999">
                <a:moveTo>
                  <a:pt x="5322354" y="9370028"/>
                </a:moveTo>
                <a:cubicBezTo>
                  <a:pt x="5163296" y="9370028"/>
                  <a:pt x="5034354" y="9498970"/>
                  <a:pt x="5034354" y="9658028"/>
                </a:cubicBezTo>
                <a:cubicBezTo>
                  <a:pt x="5034354" y="9817086"/>
                  <a:pt x="5163296" y="9946028"/>
                  <a:pt x="5322354" y="9946028"/>
                </a:cubicBezTo>
                <a:cubicBezTo>
                  <a:pt x="5481412" y="9946028"/>
                  <a:pt x="5610354" y="9817086"/>
                  <a:pt x="5610354" y="9658028"/>
                </a:cubicBezTo>
                <a:cubicBezTo>
                  <a:pt x="5610354" y="9498970"/>
                  <a:pt x="5481412" y="9370028"/>
                  <a:pt x="5322354" y="9370028"/>
                </a:cubicBezTo>
                <a:close/>
                <a:moveTo>
                  <a:pt x="5324008" y="1304617"/>
                </a:moveTo>
                <a:lnTo>
                  <a:pt x="5162396" y="1442218"/>
                </a:lnTo>
                <a:cubicBezTo>
                  <a:pt x="5247020" y="1483939"/>
                  <a:pt x="5373128" y="1495668"/>
                  <a:pt x="5485616" y="1442218"/>
                </a:cubicBezTo>
                <a:close/>
                <a:moveTo>
                  <a:pt x="5324006" y="1057990"/>
                </a:moveTo>
                <a:lnTo>
                  <a:pt x="5078168" y="1388767"/>
                </a:lnTo>
                <a:cubicBezTo>
                  <a:pt x="5092572" y="1402701"/>
                  <a:pt x="5108632" y="1414036"/>
                  <a:pt x="5127680" y="1423325"/>
                </a:cubicBezTo>
                <a:lnTo>
                  <a:pt x="5324006" y="1216215"/>
                </a:lnTo>
                <a:lnTo>
                  <a:pt x="5520724" y="1423325"/>
                </a:lnTo>
                <a:cubicBezTo>
                  <a:pt x="5537176" y="1414036"/>
                  <a:pt x="5555834" y="1402701"/>
                  <a:pt x="5569768" y="1390893"/>
                </a:cubicBezTo>
                <a:close/>
                <a:moveTo>
                  <a:pt x="5455152" y="729653"/>
                </a:moveTo>
                <a:lnTo>
                  <a:pt x="5637464" y="1316346"/>
                </a:lnTo>
                <a:cubicBezTo>
                  <a:pt x="5789786" y="1109315"/>
                  <a:pt x="5696348" y="815929"/>
                  <a:pt x="5455152" y="729653"/>
                </a:cubicBezTo>
                <a:close/>
                <a:moveTo>
                  <a:pt x="5192860" y="729653"/>
                </a:moveTo>
                <a:cubicBezTo>
                  <a:pt x="4952140" y="815929"/>
                  <a:pt x="4858228" y="1109315"/>
                  <a:pt x="5010548" y="1316346"/>
                </a:cubicBezTo>
                <a:close/>
                <a:moveTo>
                  <a:pt x="5324008" y="592446"/>
                </a:moveTo>
                <a:lnTo>
                  <a:pt x="5024560" y="1337443"/>
                </a:lnTo>
                <a:cubicBezTo>
                  <a:pt x="5038492" y="1353895"/>
                  <a:pt x="5047782" y="1365231"/>
                  <a:pt x="5057544" y="1372394"/>
                </a:cubicBezTo>
                <a:lnTo>
                  <a:pt x="5324008" y="899686"/>
                </a:lnTo>
                <a:lnTo>
                  <a:pt x="5590944" y="1372394"/>
                </a:lnTo>
                <a:cubicBezTo>
                  <a:pt x="5607474" y="1355942"/>
                  <a:pt x="5618888" y="1342087"/>
                  <a:pt x="5623532" y="1337443"/>
                </a:cubicBezTo>
                <a:close/>
                <a:moveTo>
                  <a:pt x="0" y="0"/>
                </a:moveTo>
                <a:lnTo>
                  <a:pt x="6096000" y="0"/>
                </a:lnTo>
                <a:lnTo>
                  <a:pt x="6096000" y="10286999"/>
                </a:lnTo>
                <a:lnTo>
                  <a:pt x="0" y="10286999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1080000" rIns="1080000" anchor="ctr" anchorCtr="0">
            <a:noAutofit/>
          </a:bodyPr>
          <a:lstStyle>
            <a:lvl1pPr marL="0" indent="0" algn="ctr">
              <a:buFontTx/>
              <a:buNone/>
              <a:defRPr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sp>
        <p:nvSpPr>
          <p:cNvPr id="24" name="Oval 2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228725" y="762008"/>
            <a:ext cx="10573132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pic>
        <p:nvPicPr>
          <p:cNvPr id="7" name="Graphic 6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photo, b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16373856" y="0"/>
            <a:ext cx="1914144" cy="19141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3" name="Picture Placeholder 22"/>
          <p:cNvSpPr>
            <a:spLocks noGrp="1"/>
          </p:cNvSpPr>
          <p:nvPr>
            <p:ph type="pic" sz="quarter" idx="11" hasCustomPrompt="1"/>
          </p:nvPr>
        </p:nvSpPr>
        <p:spPr>
          <a:xfrm>
            <a:off x="12192000" y="1"/>
            <a:ext cx="6096000" cy="10286999"/>
          </a:xfrm>
          <a:custGeom>
            <a:avLst/>
            <a:gdLst>
              <a:gd name="connsiteX0" fmla="*/ 5322354 w 6096000"/>
              <a:gd name="connsiteY0" fmla="*/ 9370028 h 10286999"/>
              <a:gd name="connsiteX1" fmla="*/ 5034354 w 6096000"/>
              <a:gd name="connsiteY1" fmla="*/ 9658028 h 10286999"/>
              <a:gd name="connsiteX2" fmla="*/ 5322354 w 6096000"/>
              <a:gd name="connsiteY2" fmla="*/ 9946028 h 10286999"/>
              <a:gd name="connsiteX3" fmla="*/ 5610354 w 6096000"/>
              <a:gd name="connsiteY3" fmla="*/ 9658028 h 10286999"/>
              <a:gd name="connsiteX4" fmla="*/ 5322354 w 6096000"/>
              <a:gd name="connsiteY4" fmla="*/ 9370028 h 10286999"/>
              <a:gd name="connsiteX5" fmla="*/ 5324008 w 6096000"/>
              <a:gd name="connsiteY5" fmla="*/ 1304617 h 10286999"/>
              <a:gd name="connsiteX6" fmla="*/ 5162396 w 6096000"/>
              <a:gd name="connsiteY6" fmla="*/ 1442218 h 10286999"/>
              <a:gd name="connsiteX7" fmla="*/ 5485616 w 6096000"/>
              <a:gd name="connsiteY7" fmla="*/ 1442218 h 10286999"/>
              <a:gd name="connsiteX8" fmla="*/ 5324006 w 6096000"/>
              <a:gd name="connsiteY8" fmla="*/ 1057990 h 10286999"/>
              <a:gd name="connsiteX9" fmla="*/ 5078168 w 6096000"/>
              <a:gd name="connsiteY9" fmla="*/ 1388767 h 10286999"/>
              <a:gd name="connsiteX10" fmla="*/ 5127680 w 6096000"/>
              <a:gd name="connsiteY10" fmla="*/ 1423325 h 10286999"/>
              <a:gd name="connsiteX11" fmla="*/ 5324006 w 6096000"/>
              <a:gd name="connsiteY11" fmla="*/ 1216215 h 10286999"/>
              <a:gd name="connsiteX12" fmla="*/ 5520724 w 6096000"/>
              <a:gd name="connsiteY12" fmla="*/ 1423325 h 10286999"/>
              <a:gd name="connsiteX13" fmla="*/ 5569768 w 6096000"/>
              <a:gd name="connsiteY13" fmla="*/ 1390893 h 10286999"/>
              <a:gd name="connsiteX14" fmla="*/ 5455152 w 6096000"/>
              <a:gd name="connsiteY14" fmla="*/ 729653 h 10286999"/>
              <a:gd name="connsiteX15" fmla="*/ 5637464 w 6096000"/>
              <a:gd name="connsiteY15" fmla="*/ 1316346 h 10286999"/>
              <a:gd name="connsiteX16" fmla="*/ 5455152 w 6096000"/>
              <a:gd name="connsiteY16" fmla="*/ 729653 h 10286999"/>
              <a:gd name="connsiteX17" fmla="*/ 5192860 w 6096000"/>
              <a:gd name="connsiteY17" fmla="*/ 729653 h 10286999"/>
              <a:gd name="connsiteX18" fmla="*/ 5010548 w 6096000"/>
              <a:gd name="connsiteY18" fmla="*/ 1316346 h 10286999"/>
              <a:gd name="connsiteX19" fmla="*/ 5324008 w 6096000"/>
              <a:gd name="connsiteY19" fmla="*/ 592446 h 10286999"/>
              <a:gd name="connsiteX20" fmla="*/ 5024560 w 6096000"/>
              <a:gd name="connsiteY20" fmla="*/ 1337443 h 10286999"/>
              <a:gd name="connsiteX21" fmla="*/ 5057544 w 6096000"/>
              <a:gd name="connsiteY21" fmla="*/ 1372394 h 10286999"/>
              <a:gd name="connsiteX22" fmla="*/ 5324008 w 6096000"/>
              <a:gd name="connsiteY22" fmla="*/ 899686 h 10286999"/>
              <a:gd name="connsiteX23" fmla="*/ 5590944 w 6096000"/>
              <a:gd name="connsiteY23" fmla="*/ 1372394 h 10286999"/>
              <a:gd name="connsiteX24" fmla="*/ 5623532 w 6096000"/>
              <a:gd name="connsiteY24" fmla="*/ 1337443 h 10286999"/>
              <a:gd name="connsiteX25" fmla="*/ 0 w 6096000"/>
              <a:gd name="connsiteY25" fmla="*/ 0 h 10286999"/>
              <a:gd name="connsiteX26" fmla="*/ 6096000 w 6096000"/>
              <a:gd name="connsiteY26" fmla="*/ 0 h 10286999"/>
              <a:gd name="connsiteX27" fmla="*/ 6096000 w 6096000"/>
              <a:gd name="connsiteY27" fmla="*/ 10286999 h 10286999"/>
              <a:gd name="connsiteX28" fmla="*/ 0 w 6096000"/>
              <a:gd name="connsiteY28" fmla="*/ 10286999 h 1028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6096000" h="10286999">
                <a:moveTo>
                  <a:pt x="5322354" y="9370028"/>
                </a:moveTo>
                <a:cubicBezTo>
                  <a:pt x="5163296" y="9370028"/>
                  <a:pt x="5034354" y="9498970"/>
                  <a:pt x="5034354" y="9658028"/>
                </a:cubicBezTo>
                <a:cubicBezTo>
                  <a:pt x="5034354" y="9817086"/>
                  <a:pt x="5163296" y="9946028"/>
                  <a:pt x="5322354" y="9946028"/>
                </a:cubicBezTo>
                <a:cubicBezTo>
                  <a:pt x="5481412" y="9946028"/>
                  <a:pt x="5610354" y="9817086"/>
                  <a:pt x="5610354" y="9658028"/>
                </a:cubicBezTo>
                <a:cubicBezTo>
                  <a:pt x="5610354" y="9498970"/>
                  <a:pt x="5481412" y="9370028"/>
                  <a:pt x="5322354" y="9370028"/>
                </a:cubicBezTo>
                <a:close/>
                <a:moveTo>
                  <a:pt x="5324008" y="1304617"/>
                </a:moveTo>
                <a:lnTo>
                  <a:pt x="5162396" y="1442218"/>
                </a:lnTo>
                <a:cubicBezTo>
                  <a:pt x="5247020" y="1483939"/>
                  <a:pt x="5373128" y="1495668"/>
                  <a:pt x="5485616" y="1442218"/>
                </a:cubicBezTo>
                <a:close/>
                <a:moveTo>
                  <a:pt x="5324006" y="1057990"/>
                </a:moveTo>
                <a:lnTo>
                  <a:pt x="5078168" y="1388767"/>
                </a:lnTo>
                <a:cubicBezTo>
                  <a:pt x="5092572" y="1402701"/>
                  <a:pt x="5108632" y="1414036"/>
                  <a:pt x="5127680" y="1423325"/>
                </a:cubicBezTo>
                <a:lnTo>
                  <a:pt x="5324006" y="1216215"/>
                </a:lnTo>
                <a:lnTo>
                  <a:pt x="5520724" y="1423325"/>
                </a:lnTo>
                <a:cubicBezTo>
                  <a:pt x="5537176" y="1414036"/>
                  <a:pt x="5555834" y="1402701"/>
                  <a:pt x="5569768" y="1390893"/>
                </a:cubicBezTo>
                <a:close/>
                <a:moveTo>
                  <a:pt x="5455152" y="729653"/>
                </a:moveTo>
                <a:lnTo>
                  <a:pt x="5637464" y="1316346"/>
                </a:lnTo>
                <a:cubicBezTo>
                  <a:pt x="5789786" y="1109315"/>
                  <a:pt x="5696348" y="815929"/>
                  <a:pt x="5455152" y="729653"/>
                </a:cubicBezTo>
                <a:close/>
                <a:moveTo>
                  <a:pt x="5192860" y="729653"/>
                </a:moveTo>
                <a:cubicBezTo>
                  <a:pt x="4952140" y="815929"/>
                  <a:pt x="4858228" y="1109315"/>
                  <a:pt x="5010548" y="1316346"/>
                </a:cubicBezTo>
                <a:close/>
                <a:moveTo>
                  <a:pt x="5324008" y="592446"/>
                </a:moveTo>
                <a:lnTo>
                  <a:pt x="5024560" y="1337443"/>
                </a:lnTo>
                <a:cubicBezTo>
                  <a:pt x="5038492" y="1353895"/>
                  <a:pt x="5047782" y="1365231"/>
                  <a:pt x="5057544" y="1372394"/>
                </a:cubicBezTo>
                <a:lnTo>
                  <a:pt x="5324008" y="899686"/>
                </a:lnTo>
                <a:lnTo>
                  <a:pt x="5590944" y="1372394"/>
                </a:lnTo>
                <a:cubicBezTo>
                  <a:pt x="5607474" y="1355942"/>
                  <a:pt x="5618888" y="1342087"/>
                  <a:pt x="5623532" y="1337443"/>
                </a:cubicBezTo>
                <a:close/>
                <a:moveTo>
                  <a:pt x="0" y="0"/>
                </a:moveTo>
                <a:lnTo>
                  <a:pt x="6096000" y="0"/>
                </a:lnTo>
                <a:lnTo>
                  <a:pt x="6096000" y="10286999"/>
                </a:lnTo>
                <a:lnTo>
                  <a:pt x="0" y="10286999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</p:spPr>
        <p:txBody>
          <a:bodyPr wrap="square" lIns="1080000" rIns="1080000" anchor="ctr" anchorCtr="0">
            <a:noAutofit/>
          </a:bodyPr>
          <a:lstStyle>
            <a:lvl1pPr marL="0" indent="0" algn="ctr">
              <a:buFontTx/>
              <a:buNone/>
              <a:defRPr>
                <a:solidFill>
                  <a:schemeClr val="accent2">
                    <a:lumMod val="75000"/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sp>
        <p:nvSpPr>
          <p:cNvPr id="24" name="Oval 2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1228725" y="762008"/>
            <a:ext cx="10573132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pic>
        <p:nvPicPr>
          <p:cNvPr id="7" name="Graphic 6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Graphic 8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34150" y="0"/>
            <a:ext cx="5219700" cy="2609850"/>
          </a:xfrm>
          <a:prstGeom prst="rect">
            <a:avLst/>
          </a:prstGeom>
        </p:spPr>
      </p:pic>
      <p:pic>
        <p:nvPicPr>
          <p:cNvPr id="10" name="Graphic 9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77275" y="8524645"/>
            <a:ext cx="933450" cy="10763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2800" y="3884148"/>
            <a:ext cx="6502400" cy="351384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lnSpc>
                <a:spcPts val="6800"/>
              </a:lnSpc>
              <a:defRPr sz="72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pl-PL" dirty="0"/>
              <a:t>SECTION BREAK </a:t>
            </a:r>
            <a:r>
              <a:rPr lang="en-GB" dirty="0"/>
              <a:t>SLIDE TITLE, CALIBRI BOLD, </a:t>
            </a:r>
            <a:r>
              <a:rPr lang="pl-PL" dirty="0"/>
              <a:t>72</a:t>
            </a:r>
            <a:r>
              <a:rPr lang="en-GB" dirty="0"/>
              <a:t> PT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 photo,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/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18288001" cy="5143499"/>
          </a:xfrm>
          <a:custGeom>
            <a:avLst/>
            <a:gdLst>
              <a:gd name="connsiteX0" fmla="*/ 17516009 w 18288001"/>
              <a:gd name="connsiteY0" fmla="*/ 1304618 h 5143499"/>
              <a:gd name="connsiteX1" fmla="*/ 17354397 w 18288001"/>
              <a:gd name="connsiteY1" fmla="*/ 1442219 h 5143499"/>
              <a:gd name="connsiteX2" fmla="*/ 17677617 w 18288001"/>
              <a:gd name="connsiteY2" fmla="*/ 1442219 h 5143499"/>
              <a:gd name="connsiteX3" fmla="*/ 17516009 w 18288001"/>
              <a:gd name="connsiteY3" fmla="*/ 1057991 h 5143499"/>
              <a:gd name="connsiteX4" fmla="*/ 17270169 w 18288001"/>
              <a:gd name="connsiteY4" fmla="*/ 1388768 h 5143499"/>
              <a:gd name="connsiteX5" fmla="*/ 17319681 w 18288001"/>
              <a:gd name="connsiteY5" fmla="*/ 1423326 h 5143499"/>
              <a:gd name="connsiteX6" fmla="*/ 17516009 w 18288001"/>
              <a:gd name="connsiteY6" fmla="*/ 1216216 h 5143499"/>
              <a:gd name="connsiteX7" fmla="*/ 17712725 w 18288001"/>
              <a:gd name="connsiteY7" fmla="*/ 1423326 h 5143499"/>
              <a:gd name="connsiteX8" fmla="*/ 17761769 w 18288001"/>
              <a:gd name="connsiteY8" fmla="*/ 1390894 h 5143499"/>
              <a:gd name="connsiteX9" fmla="*/ 17647153 w 18288001"/>
              <a:gd name="connsiteY9" fmla="*/ 729654 h 5143499"/>
              <a:gd name="connsiteX10" fmla="*/ 17829465 w 18288001"/>
              <a:gd name="connsiteY10" fmla="*/ 1316347 h 5143499"/>
              <a:gd name="connsiteX11" fmla="*/ 17647153 w 18288001"/>
              <a:gd name="connsiteY11" fmla="*/ 729654 h 5143499"/>
              <a:gd name="connsiteX12" fmla="*/ 17384861 w 18288001"/>
              <a:gd name="connsiteY12" fmla="*/ 729654 h 5143499"/>
              <a:gd name="connsiteX13" fmla="*/ 17202549 w 18288001"/>
              <a:gd name="connsiteY13" fmla="*/ 1316347 h 5143499"/>
              <a:gd name="connsiteX14" fmla="*/ 17516009 w 18288001"/>
              <a:gd name="connsiteY14" fmla="*/ 592447 h 5143499"/>
              <a:gd name="connsiteX15" fmla="*/ 17216561 w 18288001"/>
              <a:gd name="connsiteY15" fmla="*/ 1337444 h 5143499"/>
              <a:gd name="connsiteX16" fmla="*/ 17249545 w 18288001"/>
              <a:gd name="connsiteY16" fmla="*/ 1372395 h 5143499"/>
              <a:gd name="connsiteX17" fmla="*/ 17516009 w 18288001"/>
              <a:gd name="connsiteY17" fmla="*/ 899687 h 5143499"/>
              <a:gd name="connsiteX18" fmla="*/ 17782945 w 18288001"/>
              <a:gd name="connsiteY18" fmla="*/ 1372395 h 5143499"/>
              <a:gd name="connsiteX19" fmla="*/ 17815533 w 18288001"/>
              <a:gd name="connsiteY19" fmla="*/ 1337444 h 5143499"/>
              <a:gd name="connsiteX20" fmla="*/ 1 w 18288001"/>
              <a:gd name="connsiteY20" fmla="*/ 271425 h 5143499"/>
              <a:gd name="connsiteX21" fmla="*/ 1 w 18288001"/>
              <a:gd name="connsiteY21" fmla="*/ 1890675 h 5143499"/>
              <a:gd name="connsiteX22" fmla="*/ 809626 w 18288001"/>
              <a:gd name="connsiteY22" fmla="*/ 1081050 h 5143499"/>
              <a:gd name="connsiteX23" fmla="*/ 0 w 18288001"/>
              <a:gd name="connsiteY23" fmla="*/ 0 h 5143499"/>
              <a:gd name="connsiteX24" fmla="*/ 18288001 w 18288001"/>
              <a:gd name="connsiteY24" fmla="*/ 0 h 5143499"/>
              <a:gd name="connsiteX25" fmla="*/ 18288001 w 18288001"/>
              <a:gd name="connsiteY25" fmla="*/ 5143499 h 5143499"/>
              <a:gd name="connsiteX26" fmla="*/ 0 w 18288001"/>
              <a:gd name="connsiteY26" fmla="*/ 5143499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8288001" h="5143499">
                <a:moveTo>
                  <a:pt x="17516009" y="1304618"/>
                </a:moveTo>
                <a:lnTo>
                  <a:pt x="17354397" y="1442219"/>
                </a:lnTo>
                <a:cubicBezTo>
                  <a:pt x="17439021" y="1483940"/>
                  <a:pt x="17565129" y="1495669"/>
                  <a:pt x="17677617" y="1442219"/>
                </a:cubicBezTo>
                <a:close/>
                <a:moveTo>
                  <a:pt x="17516009" y="1057991"/>
                </a:moveTo>
                <a:lnTo>
                  <a:pt x="17270169" y="1388768"/>
                </a:lnTo>
                <a:cubicBezTo>
                  <a:pt x="17284573" y="1402702"/>
                  <a:pt x="17300633" y="1414037"/>
                  <a:pt x="17319681" y="1423326"/>
                </a:cubicBezTo>
                <a:lnTo>
                  <a:pt x="17516009" y="1216216"/>
                </a:lnTo>
                <a:lnTo>
                  <a:pt x="17712725" y="1423326"/>
                </a:lnTo>
                <a:cubicBezTo>
                  <a:pt x="17729177" y="1414037"/>
                  <a:pt x="17747837" y="1402702"/>
                  <a:pt x="17761769" y="1390894"/>
                </a:cubicBezTo>
                <a:close/>
                <a:moveTo>
                  <a:pt x="17647153" y="729654"/>
                </a:moveTo>
                <a:lnTo>
                  <a:pt x="17829465" y="1316347"/>
                </a:lnTo>
                <a:cubicBezTo>
                  <a:pt x="17981789" y="1109316"/>
                  <a:pt x="17888349" y="815930"/>
                  <a:pt x="17647153" y="729654"/>
                </a:cubicBezTo>
                <a:close/>
                <a:moveTo>
                  <a:pt x="17384861" y="729654"/>
                </a:moveTo>
                <a:cubicBezTo>
                  <a:pt x="17144141" y="815930"/>
                  <a:pt x="17050229" y="1109316"/>
                  <a:pt x="17202549" y="1316347"/>
                </a:cubicBezTo>
                <a:close/>
                <a:moveTo>
                  <a:pt x="17516009" y="592447"/>
                </a:moveTo>
                <a:lnTo>
                  <a:pt x="17216561" y="1337444"/>
                </a:lnTo>
                <a:cubicBezTo>
                  <a:pt x="17230493" y="1353896"/>
                  <a:pt x="17239785" y="1365232"/>
                  <a:pt x="17249545" y="1372395"/>
                </a:cubicBezTo>
                <a:lnTo>
                  <a:pt x="17516009" y="899687"/>
                </a:lnTo>
                <a:lnTo>
                  <a:pt x="17782945" y="1372395"/>
                </a:lnTo>
                <a:cubicBezTo>
                  <a:pt x="17799477" y="1355943"/>
                  <a:pt x="17810889" y="1342088"/>
                  <a:pt x="17815533" y="1337444"/>
                </a:cubicBezTo>
                <a:close/>
                <a:moveTo>
                  <a:pt x="1" y="271425"/>
                </a:moveTo>
                <a:lnTo>
                  <a:pt x="1" y="1890675"/>
                </a:lnTo>
                <a:lnTo>
                  <a:pt x="809626" y="1081050"/>
                </a:lnTo>
                <a:close/>
                <a:moveTo>
                  <a:pt x="0" y="0"/>
                </a:moveTo>
                <a:lnTo>
                  <a:pt x="18288001" y="0"/>
                </a:lnTo>
                <a:lnTo>
                  <a:pt x="18288001" y="5143499"/>
                </a:lnTo>
                <a:lnTo>
                  <a:pt x="0" y="5143499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anchor="ctr" anchorCtr="0">
            <a:noAutofit/>
          </a:bodyPr>
          <a:lstStyle>
            <a:lvl1pPr marL="0" indent="0" algn="ctr">
              <a:buFontTx/>
              <a:buNone/>
              <a:defRPr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Graphic 8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34150" y="0"/>
            <a:ext cx="5219700" cy="2609850"/>
          </a:xfrm>
          <a:prstGeom prst="rect">
            <a:avLst/>
          </a:prstGeom>
        </p:spPr>
      </p:pic>
      <p:pic>
        <p:nvPicPr>
          <p:cNvPr id="10" name="Graphic 9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77275" y="8524645"/>
            <a:ext cx="933450" cy="10763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2800" y="3884148"/>
            <a:ext cx="6502400" cy="351384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lnSpc>
                <a:spcPts val="6800"/>
              </a:lnSpc>
              <a:defRPr sz="72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pl-PL" dirty="0"/>
              <a:t>SECTION BREAK </a:t>
            </a:r>
            <a:r>
              <a:rPr lang="en-GB" dirty="0"/>
              <a:t>SLIDE TITLE, CALIBRI BOLD, </a:t>
            </a:r>
            <a:r>
              <a:rPr lang="pl-PL" dirty="0"/>
              <a:t>72</a:t>
            </a:r>
            <a:r>
              <a:rPr lang="en-GB" dirty="0"/>
              <a:t> PT</a:t>
            </a:r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Graphic 8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34150" y="0"/>
            <a:ext cx="5219700" cy="2609850"/>
          </a:xfrm>
          <a:prstGeom prst="rect">
            <a:avLst/>
          </a:prstGeom>
        </p:spPr>
      </p:pic>
      <p:pic>
        <p:nvPicPr>
          <p:cNvPr id="10" name="Graphic 9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77275" y="8524645"/>
            <a:ext cx="933450" cy="10763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2800" y="3884148"/>
            <a:ext cx="6502400" cy="351384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lnSpc>
                <a:spcPts val="6800"/>
              </a:lnSpc>
              <a:defRPr sz="72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pl-PL" dirty="0"/>
              <a:t>SECTION BREAK </a:t>
            </a:r>
            <a:r>
              <a:rPr lang="en-GB" dirty="0"/>
              <a:t>SLIDE TITLE, CALIBRI BOLD, </a:t>
            </a:r>
            <a:r>
              <a:rPr lang="pl-PL" dirty="0"/>
              <a:t>72</a:t>
            </a:r>
            <a:r>
              <a:rPr lang="en-GB" dirty="0"/>
              <a:t> PT</a:t>
            </a:r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Graphic 8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34150" y="0"/>
            <a:ext cx="5219700" cy="2609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2800" y="3884148"/>
            <a:ext cx="6502400" cy="351384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txBody>
          <a:bodyPr wrap="square" lIns="0" tIns="0" rIns="0" bIns="0">
            <a:spAutoFit/>
          </a:bodyPr>
          <a:lstStyle>
            <a:lvl1pPr algn="ctr">
              <a:lnSpc>
                <a:spcPts val="6800"/>
              </a:lnSpc>
              <a:defRPr sz="72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pl-PL" dirty="0"/>
              <a:t>SECTION BREAK </a:t>
            </a:r>
            <a:r>
              <a:rPr lang="en-GB" dirty="0"/>
              <a:t>SLIDE TITLE, CALIBRI BOLD, </a:t>
            </a:r>
            <a:r>
              <a:rPr lang="pl-PL" dirty="0"/>
              <a:t>72</a:t>
            </a:r>
            <a:r>
              <a:rPr lang="en-GB" dirty="0"/>
              <a:t> PT</a:t>
            </a:r>
          </a:p>
        </p:txBody>
      </p:sp>
      <p:pic>
        <p:nvPicPr>
          <p:cNvPr id="10" name="Graphic 9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58150" y="8525430"/>
            <a:ext cx="2171700" cy="10858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0" name="Graphic 9"/>
          <p:cNvPicPr>
            <a:picLocks noChangeAspect="1"/>
          </p:cNvPicPr>
          <p:nvPr userDrawn="1"/>
        </p:nvPicPr>
        <p:blipFill rotWithShape="1">
          <a:blip r:embed="rId2">
            <a:alphaModFix amt="7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7726" b="17511"/>
          <a:stretch>
            <a:fillRect/>
          </a:stretch>
        </p:blipFill>
        <p:spPr>
          <a:xfrm>
            <a:off x="999918" y="0"/>
            <a:ext cx="16288164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86462" y="4694627"/>
            <a:ext cx="6315076" cy="89774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lnSpc>
                <a:spcPts val="6800"/>
              </a:lnSpc>
              <a:defRPr sz="72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pl-PL" dirty="0"/>
              <a:t>Thank you!</a:t>
            </a:r>
            <a:endParaRPr lang="en-GB" dirty="0"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1"/>
            <a:ext cx="18288000" cy="10286998"/>
          </a:xfrm>
          <a:prstGeom prst="rect">
            <a:avLst/>
          </a:prstGeom>
          <a:solidFill>
            <a:schemeClr val="accent2"/>
          </a:solidFill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1555049"/>
            <a:ext cx="6463847" cy="264181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6800"/>
              </a:lnSpc>
              <a:defRPr sz="72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pl-PL" dirty="0"/>
              <a:t>presentation</a:t>
            </a:r>
            <a:r>
              <a:rPr lang="en-GB" dirty="0"/>
              <a:t> TITLE, CALIBRI BOLD, </a:t>
            </a:r>
            <a:r>
              <a:rPr lang="pl-PL" dirty="0"/>
              <a:t>72</a:t>
            </a:r>
            <a:r>
              <a:rPr lang="en-GB" dirty="0"/>
              <a:t> PT</a:t>
            </a:r>
          </a:p>
        </p:txBody>
      </p:sp>
      <p:sp>
        <p:nvSpPr>
          <p:cNvPr id="3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1228723" y="7506697"/>
            <a:ext cx="6463847" cy="312073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FontTx/>
              <a:buNone/>
              <a:defRPr sz="2400">
                <a:solidFill>
                  <a:schemeClr val="bg1">
                    <a:lumMod val="10000"/>
                  </a:schemeClr>
                </a:solidFill>
                <a:latin typeface="+mn-lt"/>
                <a:cs typeface="Calibri Light" panose="020F0302020204030204" pitchFamily="34" charset="0"/>
              </a:defRPr>
            </a:lvl1pPr>
            <a:lvl2pPr>
              <a:defRPr sz="3200"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defRPr sz="2800"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defRPr sz="2400"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defRPr sz="2400"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pl-PL" dirty="0"/>
              <a:t>Place, Date (Calibri, 24 pt)</a:t>
            </a:r>
            <a:endParaRPr lang="en-GB" dirty="0"/>
          </a:p>
        </p:txBody>
      </p:sp>
      <p:sp>
        <p:nvSpPr>
          <p:cNvPr id="10" name="Picture Placeholder 13"/>
          <p:cNvSpPr>
            <a:spLocks noGrp="1"/>
          </p:cNvSpPr>
          <p:nvPr>
            <p:ph type="pic" sz="quarter" idx="13" hasCustomPrompt="1"/>
          </p:nvPr>
        </p:nvSpPr>
        <p:spPr>
          <a:xfrm>
            <a:off x="-1" y="1109018"/>
            <a:ext cx="809625" cy="1619250"/>
          </a:xfrm>
          <a:prstGeom prst="rect">
            <a:avLst/>
          </a:prstGeom>
          <a:ln>
            <a:noFill/>
          </a:ln>
        </p:spPr>
        <p:txBody>
          <a:bodyPr anchor="ctr" anchorCtr="0"/>
          <a:lstStyle>
            <a:lvl1pPr marL="0" indent="0" algn="ctr">
              <a:buFontTx/>
              <a:buNone/>
              <a:defRPr sz="1800"/>
            </a:lvl1pPr>
          </a:lstStyle>
          <a:p>
            <a:r>
              <a:rPr lang="pl-PL" dirty="0"/>
              <a:t>&gt;</a:t>
            </a:r>
            <a:endParaRPr lang="en-GB" dirty="0"/>
          </a:p>
        </p:txBody>
      </p:sp>
      <p:sp>
        <p:nvSpPr>
          <p:cNvPr id="18" name="Picture Placeholder 17"/>
          <p:cNvSpPr>
            <a:spLocks noGrp="1"/>
          </p:cNvSpPr>
          <p:nvPr>
            <p:ph type="pic" sz="quarter" idx="14" hasCustomPrompt="1"/>
          </p:nvPr>
        </p:nvSpPr>
        <p:spPr>
          <a:xfrm>
            <a:off x="1228722" y="8671885"/>
            <a:ext cx="4724399" cy="76200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FontTx/>
              <a:buNone/>
              <a:defRPr sz="1800"/>
            </a:lvl1pPr>
          </a:lstStyle>
          <a:p>
            <a:r>
              <a:rPr lang="pl-PL" dirty="0"/>
              <a:t>^</a:t>
            </a:r>
            <a:endParaRPr lang="en-GB" dirty="0"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7" name="Graphic 6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bi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  <p:pic>
        <p:nvPicPr>
          <p:cNvPr id="10" name="Graphic 9"/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28724" y="9048633"/>
            <a:ext cx="1794794" cy="89739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bi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  <p:pic>
        <p:nvPicPr>
          <p:cNvPr id="9" name="Graphic 8"/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28724" y="9048633"/>
            <a:ext cx="1794794" cy="89739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bi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  <p:pic>
        <p:nvPicPr>
          <p:cNvPr id="9" name="Graphic 8"/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28724" y="9048633"/>
            <a:ext cx="1794794" cy="89739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 photo, b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-1" y="0"/>
            <a:ext cx="18288001" cy="25725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2" name="Picture Placeholder 21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761"/>
            <a:ext cx="18288001" cy="5143499"/>
          </a:xfrm>
          <a:custGeom>
            <a:avLst/>
            <a:gdLst>
              <a:gd name="connsiteX0" fmla="*/ 17516009 w 18288001"/>
              <a:gd name="connsiteY0" fmla="*/ 1304618 h 5143499"/>
              <a:gd name="connsiteX1" fmla="*/ 17354397 w 18288001"/>
              <a:gd name="connsiteY1" fmla="*/ 1442219 h 5143499"/>
              <a:gd name="connsiteX2" fmla="*/ 17677617 w 18288001"/>
              <a:gd name="connsiteY2" fmla="*/ 1442219 h 5143499"/>
              <a:gd name="connsiteX3" fmla="*/ 17516009 w 18288001"/>
              <a:gd name="connsiteY3" fmla="*/ 1057991 h 5143499"/>
              <a:gd name="connsiteX4" fmla="*/ 17270169 w 18288001"/>
              <a:gd name="connsiteY4" fmla="*/ 1388768 h 5143499"/>
              <a:gd name="connsiteX5" fmla="*/ 17319681 w 18288001"/>
              <a:gd name="connsiteY5" fmla="*/ 1423326 h 5143499"/>
              <a:gd name="connsiteX6" fmla="*/ 17516009 w 18288001"/>
              <a:gd name="connsiteY6" fmla="*/ 1216216 h 5143499"/>
              <a:gd name="connsiteX7" fmla="*/ 17712725 w 18288001"/>
              <a:gd name="connsiteY7" fmla="*/ 1423326 h 5143499"/>
              <a:gd name="connsiteX8" fmla="*/ 17761769 w 18288001"/>
              <a:gd name="connsiteY8" fmla="*/ 1390894 h 5143499"/>
              <a:gd name="connsiteX9" fmla="*/ 17647153 w 18288001"/>
              <a:gd name="connsiteY9" fmla="*/ 729654 h 5143499"/>
              <a:gd name="connsiteX10" fmla="*/ 17829465 w 18288001"/>
              <a:gd name="connsiteY10" fmla="*/ 1316347 h 5143499"/>
              <a:gd name="connsiteX11" fmla="*/ 17647153 w 18288001"/>
              <a:gd name="connsiteY11" fmla="*/ 729654 h 5143499"/>
              <a:gd name="connsiteX12" fmla="*/ 17384861 w 18288001"/>
              <a:gd name="connsiteY12" fmla="*/ 729654 h 5143499"/>
              <a:gd name="connsiteX13" fmla="*/ 17202549 w 18288001"/>
              <a:gd name="connsiteY13" fmla="*/ 1316347 h 5143499"/>
              <a:gd name="connsiteX14" fmla="*/ 17516009 w 18288001"/>
              <a:gd name="connsiteY14" fmla="*/ 592447 h 5143499"/>
              <a:gd name="connsiteX15" fmla="*/ 17216561 w 18288001"/>
              <a:gd name="connsiteY15" fmla="*/ 1337444 h 5143499"/>
              <a:gd name="connsiteX16" fmla="*/ 17249545 w 18288001"/>
              <a:gd name="connsiteY16" fmla="*/ 1372395 h 5143499"/>
              <a:gd name="connsiteX17" fmla="*/ 17516009 w 18288001"/>
              <a:gd name="connsiteY17" fmla="*/ 899687 h 5143499"/>
              <a:gd name="connsiteX18" fmla="*/ 17782945 w 18288001"/>
              <a:gd name="connsiteY18" fmla="*/ 1372395 h 5143499"/>
              <a:gd name="connsiteX19" fmla="*/ 17815533 w 18288001"/>
              <a:gd name="connsiteY19" fmla="*/ 1337444 h 5143499"/>
              <a:gd name="connsiteX20" fmla="*/ 1 w 18288001"/>
              <a:gd name="connsiteY20" fmla="*/ 271425 h 5143499"/>
              <a:gd name="connsiteX21" fmla="*/ 1 w 18288001"/>
              <a:gd name="connsiteY21" fmla="*/ 1890675 h 5143499"/>
              <a:gd name="connsiteX22" fmla="*/ 809626 w 18288001"/>
              <a:gd name="connsiteY22" fmla="*/ 1081050 h 5143499"/>
              <a:gd name="connsiteX23" fmla="*/ 0 w 18288001"/>
              <a:gd name="connsiteY23" fmla="*/ 0 h 5143499"/>
              <a:gd name="connsiteX24" fmla="*/ 18288001 w 18288001"/>
              <a:gd name="connsiteY24" fmla="*/ 0 h 5143499"/>
              <a:gd name="connsiteX25" fmla="*/ 18288001 w 18288001"/>
              <a:gd name="connsiteY25" fmla="*/ 5143499 h 5143499"/>
              <a:gd name="connsiteX26" fmla="*/ 0 w 18288001"/>
              <a:gd name="connsiteY26" fmla="*/ 5143499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8288001" h="5143499">
                <a:moveTo>
                  <a:pt x="17516009" y="1304618"/>
                </a:moveTo>
                <a:lnTo>
                  <a:pt x="17354397" y="1442219"/>
                </a:lnTo>
                <a:cubicBezTo>
                  <a:pt x="17439021" y="1483940"/>
                  <a:pt x="17565129" y="1495669"/>
                  <a:pt x="17677617" y="1442219"/>
                </a:cubicBezTo>
                <a:close/>
                <a:moveTo>
                  <a:pt x="17516009" y="1057991"/>
                </a:moveTo>
                <a:lnTo>
                  <a:pt x="17270169" y="1388768"/>
                </a:lnTo>
                <a:cubicBezTo>
                  <a:pt x="17284573" y="1402702"/>
                  <a:pt x="17300633" y="1414037"/>
                  <a:pt x="17319681" y="1423326"/>
                </a:cubicBezTo>
                <a:lnTo>
                  <a:pt x="17516009" y="1216216"/>
                </a:lnTo>
                <a:lnTo>
                  <a:pt x="17712725" y="1423326"/>
                </a:lnTo>
                <a:cubicBezTo>
                  <a:pt x="17729177" y="1414037"/>
                  <a:pt x="17747837" y="1402702"/>
                  <a:pt x="17761769" y="1390894"/>
                </a:cubicBezTo>
                <a:close/>
                <a:moveTo>
                  <a:pt x="17647153" y="729654"/>
                </a:moveTo>
                <a:lnTo>
                  <a:pt x="17829465" y="1316347"/>
                </a:lnTo>
                <a:cubicBezTo>
                  <a:pt x="17981789" y="1109316"/>
                  <a:pt x="17888349" y="815930"/>
                  <a:pt x="17647153" y="729654"/>
                </a:cubicBezTo>
                <a:close/>
                <a:moveTo>
                  <a:pt x="17384861" y="729654"/>
                </a:moveTo>
                <a:cubicBezTo>
                  <a:pt x="17144141" y="815930"/>
                  <a:pt x="17050229" y="1109316"/>
                  <a:pt x="17202549" y="1316347"/>
                </a:cubicBezTo>
                <a:close/>
                <a:moveTo>
                  <a:pt x="17516009" y="592447"/>
                </a:moveTo>
                <a:lnTo>
                  <a:pt x="17216561" y="1337444"/>
                </a:lnTo>
                <a:cubicBezTo>
                  <a:pt x="17230493" y="1353896"/>
                  <a:pt x="17239785" y="1365232"/>
                  <a:pt x="17249545" y="1372395"/>
                </a:cubicBezTo>
                <a:lnTo>
                  <a:pt x="17516009" y="899687"/>
                </a:lnTo>
                <a:lnTo>
                  <a:pt x="17782945" y="1372395"/>
                </a:lnTo>
                <a:cubicBezTo>
                  <a:pt x="17799477" y="1355943"/>
                  <a:pt x="17810889" y="1342088"/>
                  <a:pt x="17815533" y="1337444"/>
                </a:cubicBezTo>
                <a:close/>
                <a:moveTo>
                  <a:pt x="1" y="271425"/>
                </a:moveTo>
                <a:lnTo>
                  <a:pt x="1" y="1890675"/>
                </a:lnTo>
                <a:lnTo>
                  <a:pt x="809626" y="1081050"/>
                </a:lnTo>
                <a:close/>
                <a:moveTo>
                  <a:pt x="0" y="0"/>
                </a:moveTo>
                <a:lnTo>
                  <a:pt x="18288001" y="0"/>
                </a:lnTo>
                <a:lnTo>
                  <a:pt x="18288001" y="5143499"/>
                </a:lnTo>
                <a:lnTo>
                  <a:pt x="0" y="5143499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</p:spPr>
        <p:txBody>
          <a:bodyPr wrap="square" anchor="ctr" anchorCtr="0">
            <a:noAutofit/>
          </a:bodyPr>
          <a:lstStyle>
            <a:lvl1pPr marL="0" indent="0" algn="ctr">
              <a:buFontTx/>
              <a:buNone/>
              <a:defRPr>
                <a:solidFill>
                  <a:schemeClr val="accent1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bi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  <p:pic>
        <p:nvPicPr>
          <p:cNvPr id="9" name="Graphic 8"/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28724" y="9048633"/>
            <a:ext cx="1794794" cy="89739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bi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  <p:pic>
        <p:nvPicPr>
          <p:cNvPr id="9" name="Graphic 8"/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28724" y="9048633"/>
            <a:ext cx="1794794" cy="89739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ftware engineer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terprise application servi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pendent testing servi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rastructure &amp; application supp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 &amp; analyt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ud transform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/>
          <p:cNvSpPr/>
          <p:nvPr userDrawn="1"/>
        </p:nvSpPr>
        <p:spPr>
          <a:xfrm>
            <a:off x="12192000" y="0"/>
            <a:ext cx="6096000" cy="10287000"/>
          </a:xfrm>
          <a:custGeom>
            <a:avLst/>
            <a:gdLst>
              <a:gd name="connsiteX0" fmla="*/ 5322354 w 6096000"/>
              <a:gd name="connsiteY0" fmla="*/ 9370029 h 10287000"/>
              <a:gd name="connsiteX1" fmla="*/ 5034354 w 6096000"/>
              <a:gd name="connsiteY1" fmla="*/ 9658029 h 10287000"/>
              <a:gd name="connsiteX2" fmla="*/ 5322354 w 6096000"/>
              <a:gd name="connsiteY2" fmla="*/ 9946029 h 10287000"/>
              <a:gd name="connsiteX3" fmla="*/ 5610354 w 6096000"/>
              <a:gd name="connsiteY3" fmla="*/ 9658029 h 10287000"/>
              <a:gd name="connsiteX4" fmla="*/ 5322354 w 6096000"/>
              <a:gd name="connsiteY4" fmla="*/ 9370029 h 10287000"/>
              <a:gd name="connsiteX5" fmla="*/ 5324008 w 6096000"/>
              <a:gd name="connsiteY5" fmla="*/ 1304618 h 10287000"/>
              <a:gd name="connsiteX6" fmla="*/ 5162396 w 6096000"/>
              <a:gd name="connsiteY6" fmla="*/ 1442219 h 10287000"/>
              <a:gd name="connsiteX7" fmla="*/ 5485616 w 6096000"/>
              <a:gd name="connsiteY7" fmla="*/ 1442219 h 10287000"/>
              <a:gd name="connsiteX8" fmla="*/ 5324006 w 6096000"/>
              <a:gd name="connsiteY8" fmla="*/ 1057991 h 10287000"/>
              <a:gd name="connsiteX9" fmla="*/ 5078168 w 6096000"/>
              <a:gd name="connsiteY9" fmla="*/ 1388768 h 10287000"/>
              <a:gd name="connsiteX10" fmla="*/ 5127680 w 6096000"/>
              <a:gd name="connsiteY10" fmla="*/ 1423326 h 10287000"/>
              <a:gd name="connsiteX11" fmla="*/ 5324006 w 6096000"/>
              <a:gd name="connsiteY11" fmla="*/ 1216216 h 10287000"/>
              <a:gd name="connsiteX12" fmla="*/ 5520724 w 6096000"/>
              <a:gd name="connsiteY12" fmla="*/ 1423326 h 10287000"/>
              <a:gd name="connsiteX13" fmla="*/ 5569768 w 6096000"/>
              <a:gd name="connsiteY13" fmla="*/ 1390894 h 10287000"/>
              <a:gd name="connsiteX14" fmla="*/ 5455152 w 6096000"/>
              <a:gd name="connsiteY14" fmla="*/ 729654 h 10287000"/>
              <a:gd name="connsiteX15" fmla="*/ 5637464 w 6096000"/>
              <a:gd name="connsiteY15" fmla="*/ 1316347 h 10287000"/>
              <a:gd name="connsiteX16" fmla="*/ 5455152 w 6096000"/>
              <a:gd name="connsiteY16" fmla="*/ 729654 h 10287000"/>
              <a:gd name="connsiteX17" fmla="*/ 5192860 w 6096000"/>
              <a:gd name="connsiteY17" fmla="*/ 729654 h 10287000"/>
              <a:gd name="connsiteX18" fmla="*/ 5010548 w 6096000"/>
              <a:gd name="connsiteY18" fmla="*/ 1316347 h 10287000"/>
              <a:gd name="connsiteX19" fmla="*/ 5324008 w 6096000"/>
              <a:gd name="connsiteY19" fmla="*/ 592447 h 10287000"/>
              <a:gd name="connsiteX20" fmla="*/ 5024560 w 6096000"/>
              <a:gd name="connsiteY20" fmla="*/ 1337444 h 10287000"/>
              <a:gd name="connsiteX21" fmla="*/ 5057544 w 6096000"/>
              <a:gd name="connsiteY21" fmla="*/ 1372395 h 10287000"/>
              <a:gd name="connsiteX22" fmla="*/ 5324008 w 6096000"/>
              <a:gd name="connsiteY22" fmla="*/ 899687 h 10287000"/>
              <a:gd name="connsiteX23" fmla="*/ 5590944 w 6096000"/>
              <a:gd name="connsiteY23" fmla="*/ 1372395 h 10287000"/>
              <a:gd name="connsiteX24" fmla="*/ 5623532 w 6096000"/>
              <a:gd name="connsiteY24" fmla="*/ 1337444 h 10287000"/>
              <a:gd name="connsiteX25" fmla="*/ 0 w 6096000"/>
              <a:gd name="connsiteY25" fmla="*/ 0 h 10287000"/>
              <a:gd name="connsiteX26" fmla="*/ 6096000 w 6096000"/>
              <a:gd name="connsiteY26" fmla="*/ 0 h 10287000"/>
              <a:gd name="connsiteX27" fmla="*/ 6096000 w 6096000"/>
              <a:gd name="connsiteY27" fmla="*/ 10287000 h 10287000"/>
              <a:gd name="connsiteX28" fmla="*/ 0 w 6096000"/>
              <a:gd name="connsiteY28" fmla="*/ 10287000 h 1028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6096000" h="10287000">
                <a:moveTo>
                  <a:pt x="5322354" y="9370029"/>
                </a:moveTo>
                <a:cubicBezTo>
                  <a:pt x="5163296" y="9370029"/>
                  <a:pt x="5034354" y="9498971"/>
                  <a:pt x="5034354" y="9658029"/>
                </a:cubicBezTo>
                <a:cubicBezTo>
                  <a:pt x="5034354" y="9817087"/>
                  <a:pt x="5163296" y="9946029"/>
                  <a:pt x="5322354" y="9946029"/>
                </a:cubicBezTo>
                <a:cubicBezTo>
                  <a:pt x="5481412" y="9946029"/>
                  <a:pt x="5610354" y="9817087"/>
                  <a:pt x="5610354" y="9658029"/>
                </a:cubicBezTo>
                <a:cubicBezTo>
                  <a:pt x="5610354" y="9498971"/>
                  <a:pt x="5481412" y="9370029"/>
                  <a:pt x="5322354" y="9370029"/>
                </a:cubicBezTo>
                <a:close/>
                <a:moveTo>
                  <a:pt x="5324008" y="1304618"/>
                </a:moveTo>
                <a:lnTo>
                  <a:pt x="5162396" y="1442219"/>
                </a:lnTo>
                <a:cubicBezTo>
                  <a:pt x="5247020" y="1483940"/>
                  <a:pt x="5373128" y="1495669"/>
                  <a:pt x="5485616" y="1442219"/>
                </a:cubicBezTo>
                <a:close/>
                <a:moveTo>
                  <a:pt x="5324006" y="1057991"/>
                </a:moveTo>
                <a:lnTo>
                  <a:pt x="5078168" y="1388768"/>
                </a:lnTo>
                <a:cubicBezTo>
                  <a:pt x="5092572" y="1402702"/>
                  <a:pt x="5108632" y="1414037"/>
                  <a:pt x="5127680" y="1423326"/>
                </a:cubicBezTo>
                <a:lnTo>
                  <a:pt x="5324006" y="1216216"/>
                </a:lnTo>
                <a:lnTo>
                  <a:pt x="5520724" y="1423326"/>
                </a:lnTo>
                <a:cubicBezTo>
                  <a:pt x="5537176" y="1414037"/>
                  <a:pt x="5555834" y="1402702"/>
                  <a:pt x="5569768" y="1390894"/>
                </a:cubicBezTo>
                <a:close/>
                <a:moveTo>
                  <a:pt x="5455152" y="729654"/>
                </a:moveTo>
                <a:lnTo>
                  <a:pt x="5637464" y="1316347"/>
                </a:lnTo>
                <a:cubicBezTo>
                  <a:pt x="5789786" y="1109316"/>
                  <a:pt x="5696348" y="815930"/>
                  <a:pt x="5455152" y="729654"/>
                </a:cubicBezTo>
                <a:close/>
                <a:moveTo>
                  <a:pt x="5192860" y="729654"/>
                </a:moveTo>
                <a:cubicBezTo>
                  <a:pt x="4952140" y="815930"/>
                  <a:pt x="4858228" y="1109316"/>
                  <a:pt x="5010548" y="1316347"/>
                </a:cubicBezTo>
                <a:close/>
                <a:moveTo>
                  <a:pt x="5324008" y="592447"/>
                </a:moveTo>
                <a:lnTo>
                  <a:pt x="5024560" y="1337444"/>
                </a:lnTo>
                <a:cubicBezTo>
                  <a:pt x="5038492" y="1353896"/>
                  <a:pt x="5047782" y="1365232"/>
                  <a:pt x="5057544" y="1372395"/>
                </a:cubicBezTo>
                <a:lnTo>
                  <a:pt x="5324008" y="899687"/>
                </a:lnTo>
                <a:lnTo>
                  <a:pt x="5590944" y="1372395"/>
                </a:lnTo>
                <a:cubicBezTo>
                  <a:pt x="5607474" y="1355943"/>
                  <a:pt x="5618888" y="1342088"/>
                  <a:pt x="5623532" y="1337444"/>
                </a:cubicBezTo>
                <a:close/>
                <a:moveTo>
                  <a:pt x="0" y="0"/>
                </a:moveTo>
                <a:lnTo>
                  <a:pt x="6096000" y="0"/>
                </a:lnTo>
                <a:lnTo>
                  <a:pt x="6096000" y="10287000"/>
                </a:lnTo>
                <a:lnTo>
                  <a:pt x="0" y="10287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20" name="Oval 19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228725" y="762008"/>
            <a:ext cx="10573132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pic>
        <p:nvPicPr>
          <p:cNvPr id="7" name="Graphic 6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9" name="Graphic 8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screen shot of a computer monitor&#10;&#10;Description automatically generated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227" y="2463261"/>
            <a:ext cx="81915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sp>
        <p:nvSpPr>
          <p:cNvPr id="11" name="Picture Placeholder 7"/>
          <p:cNvSpPr>
            <a:spLocks noGrp="1"/>
          </p:cNvSpPr>
          <p:nvPr>
            <p:ph type="pic" sz="quarter" idx="12" hasCustomPrompt="1"/>
          </p:nvPr>
        </p:nvSpPr>
        <p:spPr>
          <a:xfrm>
            <a:off x="8689848" y="2851405"/>
            <a:ext cx="7384258" cy="4181474"/>
          </a:xfrm>
          <a:prstGeom prst="rect">
            <a:avLst/>
          </a:prstGeom>
          <a:solidFill>
            <a:schemeClr val="accent2"/>
          </a:solidFill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7" name="Picture 6" descr="A picture containing indoor, monitor, sitting, computer&#10;&#10;Description automatically generated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5227" y="3558636"/>
            <a:ext cx="8953500" cy="5524500"/>
          </a:xfrm>
          <a:prstGeom prst="rect">
            <a:avLst/>
          </a:prstGeom>
        </p:spPr>
      </p:pic>
      <p:sp>
        <p:nvSpPr>
          <p:cNvPr id="11" name="Picture Placeholder 7"/>
          <p:cNvSpPr>
            <a:spLocks noGrp="1"/>
          </p:cNvSpPr>
          <p:nvPr>
            <p:ph type="pic" sz="quarter" idx="12" hasCustomPrompt="1"/>
          </p:nvPr>
        </p:nvSpPr>
        <p:spPr>
          <a:xfrm>
            <a:off x="9477375" y="4343399"/>
            <a:ext cx="5809204" cy="3729039"/>
          </a:xfrm>
          <a:prstGeom prst="rect">
            <a:avLst/>
          </a:prstGeom>
          <a:solidFill>
            <a:schemeClr val="accent2"/>
          </a:solidFill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9" name="Picture 8" descr="A close up of a screen&#10;&#10;Description automatically generated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4227" y="2038029"/>
            <a:ext cx="5715000" cy="7620000"/>
          </a:xfrm>
          <a:prstGeom prst="rect">
            <a:avLst/>
          </a:prstGeom>
        </p:spPr>
      </p:pic>
      <p:sp>
        <p:nvSpPr>
          <p:cNvPr id="14" name="Picture Placeholder 7"/>
          <p:cNvSpPr>
            <a:spLocks noGrp="1"/>
          </p:cNvSpPr>
          <p:nvPr>
            <p:ph type="pic" sz="quarter" idx="13" hasCustomPrompt="1"/>
          </p:nvPr>
        </p:nvSpPr>
        <p:spPr>
          <a:xfrm>
            <a:off x="4694158" y="2502691"/>
            <a:ext cx="3015138" cy="6517767"/>
          </a:xfrm>
          <a:prstGeom prst="roundRect">
            <a:avLst>
              <a:gd name="adj" fmla="val 10770"/>
            </a:avLst>
          </a:prstGeom>
          <a:solidFill>
            <a:schemeClr val="accent2"/>
          </a:solidFill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pic>
        <p:nvPicPr>
          <p:cNvPr id="18" name="Picture 17" descr="A close up of a sign&#10;&#10;Description automatically generated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8033" y="4694507"/>
            <a:ext cx="3864387" cy="4830485"/>
          </a:xfrm>
          <a:prstGeom prst="rect">
            <a:avLst/>
          </a:prstGeom>
        </p:spPr>
      </p:pic>
      <p:sp>
        <p:nvSpPr>
          <p:cNvPr id="19" name="Picture Placeholder 7"/>
          <p:cNvSpPr>
            <a:spLocks noGrp="1"/>
          </p:cNvSpPr>
          <p:nvPr>
            <p:ph type="pic" sz="quarter" idx="14" hasCustomPrompt="1"/>
          </p:nvPr>
        </p:nvSpPr>
        <p:spPr>
          <a:xfrm>
            <a:off x="10709275" y="5645150"/>
            <a:ext cx="2416175" cy="2867025"/>
          </a:xfrm>
          <a:prstGeom prst="roundRect">
            <a:avLst>
              <a:gd name="adj" fmla="val 15645"/>
            </a:avLst>
          </a:prstGeom>
          <a:solidFill>
            <a:schemeClr val="accent2"/>
          </a:solidFill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pic>
        <p:nvPicPr>
          <p:cNvPr id="10" name="Graphic 9"/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sp>
        <p:nvSpPr>
          <p:cNvPr id="19" name="Picture Placeholder 7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5343952" y="3523500"/>
            <a:ext cx="3240000" cy="32400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anchor="ctr" anchorCtr="0"/>
          <a:lstStyle>
            <a:lvl1pPr marL="0" indent="0" algn="ctr">
              <a:buFontTx/>
              <a:buNone/>
              <a:defRPr sz="3600"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9144000" y="4386262"/>
            <a:ext cx="2971800" cy="151447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2800"/>
            </a:lvl1pPr>
            <a:lvl2pPr marL="685800" indent="0">
              <a:buFontTx/>
              <a:buNone/>
              <a:defRPr/>
            </a:lvl2pPr>
            <a:lvl3pPr marL="1371600" indent="0">
              <a:buFontTx/>
              <a:buNone/>
              <a:defRPr/>
            </a:lvl3pPr>
            <a:lvl4pPr marL="2057400" indent="0">
              <a:buFontTx/>
              <a:buNone/>
              <a:defRPr/>
            </a:lvl4pPr>
            <a:lvl5pPr marL="2743200" indent="0">
              <a:buFontTx/>
              <a:buNone/>
              <a:defRPr/>
            </a:lvl5pPr>
          </a:lstStyle>
          <a:p>
            <a:pPr lvl="0"/>
            <a:r>
              <a:rPr lang="pl-PL" dirty="0"/>
              <a:t>Your name, function and contact details here</a:t>
            </a:r>
          </a:p>
        </p:txBody>
      </p:sp>
      <p:pic>
        <p:nvPicPr>
          <p:cNvPr id="8" name="Graphic 7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 photo,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/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18288001" cy="5143499"/>
          </a:xfrm>
          <a:custGeom>
            <a:avLst/>
            <a:gdLst>
              <a:gd name="connsiteX0" fmla="*/ 17516009 w 18288001"/>
              <a:gd name="connsiteY0" fmla="*/ 1304618 h 5143499"/>
              <a:gd name="connsiteX1" fmla="*/ 17354397 w 18288001"/>
              <a:gd name="connsiteY1" fmla="*/ 1442219 h 5143499"/>
              <a:gd name="connsiteX2" fmla="*/ 17677617 w 18288001"/>
              <a:gd name="connsiteY2" fmla="*/ 1442219 h 5143499"/>
              <a:gd name="connsiteX3" fmla="*/ 17516009 w 18288001"/>
              <a:gd name="connsiteY3" fmla="*/ 1057991 h 5143499"/>
              <a:gd name="connsiteX4" fmla="*/ 17270169 w 18288001"/>
              <a:gd name="connsiteY4" fmla="*/ 1388768 h 5143499"/>
              <a:gd name="connsiteX5" fmla="*/ 17319681 w 18288001"/>
              <a:gd name="connsiteY5" fmla="*/ 1423326 h 5143499"/>
              <a:gd name="connsiteX6" fmla="*/ 17516009 w 18288001"/>
              <a:gd name="connsiteY6" fmla="*/ 1216216 h 5143499"/>
              <a:gd name="connsiteX7" fmla="*/ 17712725 w 18288001"/>
              <a:gd name="connsiteY7" fmla="*/ 1423326 h 5143499"/>
              <a:gd name="connsiteX8" fmla="*/ 17761769 w 18288001"/>
              <a:gd name="connsiteY8" fmla="*/ 1390894 h 5143499"/>
              <a:gd name="connsiteX9" fmla="*/ 17647153 w 18288001"/>
              <a:gd name="connsiteY9" fmla="*/ 729654 h 5143499"/>
              <a:gd name="connsiteX10" fmla="*/ 17829465 w 18288001"/>
              <a:gd name="connsiteY10" fmla="*/ 1316347 h 5143499"/>
              <a:gd name="connsiteX11" fmla="*/ 17647153 w 18288001"/>
              <a:gd name="connsiteY11" fmla="*/ 729654 h 5143499"/>
              <a:gd name="connsiteX12" fmla="*/ 17384861 w 18288001"/>
              <a:gd name="connsiteY12" fmla="*/ 729654 h 5143499"/>
              <a:gd name="connsiteX13" fmla="*/ 17202549 w 18288001"/>
              <a:gd name="connsiteY13" fmla="*/ 1316347 h 5143499"/>
              <a:gd name="connsiteX14" fmla="*/ 17516009 w 18288001"/>
              <a:gd name="connsiteY14" fmla="*/ 592447 h 5143499"/>
              <a:gd name="connsiteX15" fmla="*/ 17216561 w 18288001"/>
              <a:gd name="connsiteY15" fmla="*/ 1337444 h 5143499"/>
              <a:gd name="connsiteX16" fmla="*/ 17249545 w 18288001"/>
              <a:gd name="connsiteY16" fmla="*/ 1372395 h 5143499"/>
              <a:gd name="connsiteX17" fmla="*/ 17516009 w 18288001"/>
              <a:gd name="connsiteY17" fmla="*/ 899687 h 5143499"/>
              <a:gd name="connsiteX18" fmla="*/ 17782945 w 18288001"/>
              <a:gd name="connsiteY18" fmla="*/ 1372395 h 5143499"/>
              <a:gd name="connsiteX19" fmla="*/ 17815533 w 18288001"/>
              <a:gd name="connsiteY19" fmla="*/ 1337444 h 5143499"/>
              <a:gd name="connsiteX20" fmla="*/ 1 w 18288001"/>
              <a:gd name="connsiteY20" fmla="*/ 271425 h 5143499"/>
              <a:gd name="connsiteX21" fmla="*/ 1 w 18288001"/>
              <a:gd name="connsiteY21" fmla="*/ 1890675 h 5143499"/>
              <a:gd name="connsiteX22" fmla="*/ 809626 w 18288001"/>
              <a:gd name="connsiteY22" fmla="*/ 1081050 h 5143499"/>
              <a:gd name="connsiteX23" fmla="*/ 0 w 18288001"/>
              <a:gd name="connsiteY23" fmla="*/ 0 h 5143499"/>
              <a:gd name="connsiteX24" fmla="*/ 18288001 w 18288001"/>
              <a:gd name="connsiteY24" fmla="*/ 0 h 5143499"/>
              <a:gd name="connsiteX25" fmla="*/ 18288001 w 18288001"/>
              <a:gd name="connsiteY25" fmla="*/ 5143499 h 5143499"/>
              <a:gd name="connsiteX26" fmla="*/ 0 w 18288001"/>
              <a:gd name="connsiteY26" fmla="*/ 5143499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8288001" h="5143499">
                <a:moveTo>
                  <a:pt x="17516009" y="1304618"/>
                </a:moveTo>
                <a:lnTo>
                  <a:pt x="17354397" y="1442219"/>
                </a:lnTo>
                <a:cubicBezTo>
                  <a:pt x="17439021" y="1483940"/>
                  <a:pt x="17565129" y="1495669"/>
                  <a:pt x="17677617" y="1442219"/>
                </a:cubicBezTo>
                <a:close/>
                <a:moveTo>
                  <a:pt x="17516009" y="1057991"/>
                </a:moveTo>
                <a:lnTo>
                  <a:pt x="17270169" y="1388768"/>
                </a:lnTo>
                <a:cubicBezTo>
                  <a:pt x="17284573" y="1402702"/>
                  <a:pt x="17300633" y="1414037"/>
                  <a:pt x="17319681" y="1423326"/>
                </a:cubicBezTo>
                <a:lnTo>
                  <a:pt x="17516009" y="1216216"/>
                </a:lnTo>
                <a:lnTo>
                  <a:pt x="17712725" y="1423326"/>
                </a:lnTo>
                <a:cubicBezTo>
                  <a:pt x="17729177" y="1414037"/>
                  <a:pt x="17747837" y="1402702"/>
                  <a:pt x="17761769" y="1390894"/>
                </a:cubicBezTo>
                <a:close/>
                <a:moveTo>
                  <a:pt x="17647153" y="729654"/>
                </a:moveTo>
                <a:lnTo>
                  <a:pt x="17829465" y="1316347"/>
                </a:lnTo>
                <a:cubicBezTo>
                  <a:pt x="17981789" y="1109316"/>
                  <a:pt x="17888349" y="815930"/>
                  <a:pt x="17647153" y="729654"/>
                </a:cubicBezTo>
                <a:close/>
                <a:moveTo>
                  <a:pt x="17384861" y="729654"/>
                </a:moveTo>
                <a:cubicBezTo>
                  <a:pt x="17144141" y="815930"/>
                  <a:pt x="17050229" y="1109316"/>
                  <a:pt x="17202549" y="1316347"/>
                </a:cubicBezTo>
                <a:close/>
                <a:moveTo>
                  <a:pt x="17516009" y="592447"/>
                </a:moveTo>
                <a:lnTo>
                  <a:pt x="17216561" y="1337444"/>
                </a:lnTo>
                <a:cubicBezTo>
                  <a:pt x="17230493" y="1353896"/>
                  <a:pt x="17239785" y="1365232"/>
                  <a:pt x="17249545" y="1372395"/>
                </a:cubicBezTo>
                <a:lnTo>
                  <a:pt x="17516009" y="899687"/>
                </a:lnTo>
                <a:lnTo>
                  <a:pt x="17782945" y="1372395"/>
                </a:lnTo>
                <a:cubicBezTo>
                  <a:pt x="17799477" y="1355943"/>
                  <a:pt x="17810889" y="1342088"/>
                  <a:pt x="17815533" y="1337444"/>
                </a:cubicBezTo>
                <a:close/>
                <a:moveTo>
                  <a:pt x="1" y="271425"/>
                </a:moveTo>
                <a:lnTo>
                  <a:pt x="1" y="1890675"/>
                </a:lnTo>
                <a:lnTo>
                  <a:pt x="809626" y="1081050"/>
                </a:lnTo>
                <a:close/>
                <a:moveTo>
                  <a:pt x="0" y="0"/>
                </a:moveTo>
                <a:lnTo>
                  <a:pt x="18288001" y="0"/>
                </a:lnTo>
                <a:lnTo>
                  <a:pt x="18288001" y="5143499"/>
                </a:lnTo>
                <a:lnTo>
                  <a:pt x="0" y="5143499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anchor="ctr" anchorCtr="0">
            <a:noAutofit/>
          </a:bodyPr>
          <a:lstStyle>
            <a:lvl1pPr marL="0" indent="0" algn="ctr">
              <a:buFontTx/>
              <a:buNone/>
              <a:defRPr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 photo, b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-1" y="0"/>
            <a:ext cx="18288001" cy="25725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2" name="Picture Placeholder 21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761"/>
            <a:ext cx="18288001" cy="5143499"/>
          </a:xfrm>
          <a:custGeom>
            <a:avLst/>
            <a:gdLst>
              <a:gd name="connsiteX0" fmla="*/ 17516009 w 18288001"/>
              <a:gd name="connsiteY0" fmla="*/ 1304618 h 5143499"/>
              <a:gd name="connsiteX1" fmla="*/ 17354397 w 18288001"/>
              <a:gd name="connsiteY1" fmla="*/ 1442219 h 5143499"/>
              <a:gd name="connsiteX2" fmla="*/ 17677617 w 18288001"/>
              <a:gd name="connsiteY2" fmla="*/ 1442219 h 5143499"/>
              <a:gd name="connsiteX3" fmla="*/ 17516009 w 18288001"/>
              <a:gd name="connsiteY3" fmla="*/ 1057991 h 5143499"/>
              <a:gd name="connsiteX4" fmla="*/ 17270169 w 18288001"/>
              <a:gd name="connsiteY4" fmla="*/ 1388768 h 5143499"/>
              <a:gd name="connsiteX5" fmla="*/ 17319681 w 18288001"/>
              <a:gd name="connsiteY5" fmla="*/ 1423326 h 5143499"/>
              <a:gd name="connsiteX6" fmla="*/ 17516009 w 18288001"/>
              <a:gd name="connsiteY6" fmla="*/ 1216216 h 5143499"/>
              <a:gd name="connsiteX7" fmla="*/ 17712725 w 18288001"/>
              <a:gd name="connsiteY7" fmla="*/ 1423326 h 5143499"/>
              <a:gd name="connsiteX8" fmla="*/ 17761769 w 18288001"/>
              <a:gd name="connsiteY8" fmla="*/ 1390894 h 5143499"/>
              <a:gd name="connsiteX9" fmla="*/ 17647153 w 18288001"/>
              <a:gd name="connsiteY9" fmla="*/ 729654 h 5143499"/>
              <a:gd name="connsiteX10" fmla="*/ 17829465 w 18288001"/>
              <a:gd name="connsiteY10" fmla="*/ 1316347 h 5143499"/>
              <a:gd name="connsiteX11" fmla="*/ 17647153 w 18288001"/>
              <a:gd name="connsiteY11" fmla="*/ 729654 h 5143499"/>
              <a:gd name="connsiteX12" fmla="*/ 17384861 w 18288001"/>
              <a:gd name="connsiteY12" fmla="*/ 729654 h 5143499"/>
              <a:gd name="connsiteX13" fmla="*/ 17202549 w 18288001"/>
              <a:gd name="connsiteY13" fmla="*/ 1316347 h 5143499"/>
              <a:gd name="connsiteX14" fmla="*/ 17516009 w 18288001"/>
              <a:gd name="connsiteY14" fmla="*/ 592447 h 5143499"/>
              <a:gd name="connsiteX15" fmla="*/ 17216561 w 18288001"/>
              <a:gd name="connsiteY15" fmla="*/ 1337444 h 5143499"/>
              <a:gd name="connsiteX16" fmla="*/ 17249545 w 18288001"/>
              <a:gd name="connsiteY16" fmla="*/ 1372395 h 5143499"/>
              <a:gd name="connsiteX17" fmla="*/ 17516009 w 18288001"/>
              <a:gd name="connsiteY17" fmla="*/ 899687 h 5143499"/>
              <a:gd name="connsiteX18" fmla="*/ 17782945 w 18288001"/>
              <a:gd name="connsiteY18" fmla="*/ 1372395 h 5143499"/>
              <a:gd name="connsiteX19" fmla="*/ 17815533 w 18288001"/>
              <a:gd name="connsiteY19" fmla="*/ 1337444 h 5143499"/>
              <a:gd name="connsiteX20" fmla="*/ 1 w 18288001"/>
              <a:gd name="connsiteY20" fmla="*/ 271425 h 5143499"/>
              <a:gd name="connsiteX21" fmla="*/ 1 w 18288001"/>
              <a:gd name="connsiteY21" fmla="*/ 1890675 h 5143499"/>
              <a:gd name="connsiteX22" fmla="*/ 809626 w 18288001"/>
              <a:gd name="connsiteY22" fmla="*/ 1081050 h 5143499"/>
              <a:gd name="connsiteX23" fmla="*/ 0 w 18288001"/>
              <a:gd name="connsiteY23" fmla="*/ 0 h 5143499"/>
              <a:gd name="connsiteX24" fmla="*/ 18288001 w 18288001"/>
              <a:gd name="connsiteY24" fmla="*/ 0 h 5143499"/>
              <a:gd name="connsiteX25" fmla="*/ 18288001 w 18288001"/>
              <a:gd name="connsiteY25" fmla="*/ 5143499 h 5143499"/>
              <a:gd name="connsiteX26" fmla="*/ 0 w 18288001"/>
              <a:gd name="connsiteY26" fmla="*/ 5143499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8288001" h="5143499">
                <a:moveTo>
                  <a:pt x="17516009" y="1304618"/>
                </a:moveTo>
                <a:lnTo>
                  <a:pt x="17354397" y="1442219"/>
                </a:lnTo>
                <a:cubicBezTo>
                  <a:pt x="17439021" y="1483940"/>
                  <a:pt x="17565129" y="1495669"/>
                  <a:pt x="17677617" y="1442219"/>
                </a:cubicBezTo>
                <a:close/>
                <a:moveTo>
                  <a:pt x="17516009" y="1057991"/>
                </a:moveTo>
                <a:lnTo>
                  <a:pt x="17270169" y="1388768"/>
                </a:lnTo>
                <a:cubicBezTo>
                  <a:pt x="17284573" y="1402702"/>
                  <a:pt x="17300633" y="1414037"/>
                  <a:pt x="17319681" y="1423326"/>
                </a:cubicBezTo>
                <a:lnTo>
                  <a:pt x="17516009" y="1216216"/>
                </a:lnTo>
                <a:lnTo>
                  <a:pt x="17712725" y="1423326"/>
                </a:lnTo>
                <a:cubicBezTo>
                  <a:pt x="17729177" y="1414037"/>
                  <a:pt x="17747837" y="1402702"/>
                  <a:pt x="17761769" y="1390894"/>
                </a:cubicBezTo>
                <a:close/>
                <a:moveTo>
                  <a:pt x="17647153" y="729654"/>
                </a:moveTo>
                <a:lnTo>
                  <a:pt x="17829465" y="1316347"/>
                </a:lnTo>
                <a:cubicBezTo>
                  <a:pt x="17981789" y="1109316"/>
                  <a:pt x="17888349" y="815930"/>
                  <a:pt x="17647153" y="729654"/>
                </a:cubicBezTo>
                <a:close/>
                <a:moveTo>
                  <a:pt x="17384861" y="729654"/>
                </a:moveTo>
                <a:cubicBezTo>
                  <a:pt x="17144141" y="815930"/>
                  <a:pt x="17050229" y="1109316"/>
                  <a:pt x="17202549" y="1316347"/>
                </a:cubicBezTo>
                <a:close/>
                <a:moveTo>
                  <a:pt x="17516009" y="592447"/>
                </a:moveTo>
                <a:lnTo>
                  <a:pt x="17216561" y="1337444"/>
                </a:lnTo>
                <a:cubicBezTo>
                  <a:pt x="17230493" y="1353896"/>
                  <a:pt x="17239785" y="1365232"/>
                  <a:pt x="17249545" y="1372395"/>
                </a:cubicBezTo>
                <a:lnTo>
                  <a:pt x="17516009" y="899687"/>
                </a:lnTo>
                <a:lnTo>
                  <a:pt x="17782945" y="1372395"/>
                </a:lnTo>
                <a:cubicBezTo>
                  <a:pt x="17799477" y="1355943"/>
                  <a:pt x="17810889" y="1342088"/>
                  <a:pt x="17815533" y="1337444"/>
                </a:cubicBezTo>
                <a:close/>
                <a:moveTo>
                  <a:pt x="1" y="271425"/>
                </a:moveTo>
                <a:lnTo>
                  <a:pt x="1" y="1890675"/>
                </a:lnTo>
                <a:lnTo>
                  <a:pt x="809626" y="1081050"/>
                </a:lnTo>
                <a:close/>
                <a:moveTo>
                  <a:pt x="0" y="0"/>
                </a:moveTo>
                <a:lnTo>
                  <a:pt x="18288001" y="0"/>
                </a:lnTo>
                <a:lnTo>
                  <a:pt x="18288001" y="5143499"/>
                </a:lnTo>
                <a:lnTo>
                  <a:pt x="0" y="5143499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</p:spPr>
        <p:txBody>
          <a:bodyPr wrap="square" anchor="ctr" anchorCtr="0">
            <a:noAutofit/>
          </a:bodyPr>
          <a:lstStyle>
            <a:lvl1pPr marL="0" indent="0" algn="ctr">
              <a:buFontTx/>
              <a:buNone/>
              <a:defRPr>
                <a:solidFill>
                  <a:schemeClr val="accent1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/>
          <p:cNvSpPr/>
          <p:nvPr userDrawn="1"/>
        </p:nvSpPr>
        <p:spPr>
          <a:xfrm>
            <a:off x="12192000" y="0"/>
            <a:ext cx="6096000" cy="10287000"/>
          </a:xfrm>
          <a:custGeom>
            <a:avLst/>
            <a:gdLst>
              <a:gd name="connsiteX0" fmla="*/ 5322354 w 6096000"/>
              <a:gd name="connsiteY0" fmla="*/ 9370029 h 10287000"/>
              <a:gd name="connsiteX1" fmla="*/ 5034354 w 6096000"/>
              <a:gd name="connsiteY1" fmla="*/ 9658029 h 10287000"/>
              <a:gd name="connsiteX2" fmla="*/ 5322354 w 6096000"/>
              <a:gd name="connsiteY2" fmla="*/ 9946029 h 10287000"/>
              <a:gd name="connsiteX3" fmla="*/ 5610354 w 6096000"/>
              <a:gd name="connsiteY3" fmla="*/ 9658029 h 10287000"/>
              <a:gd name="connsiteX4" fmla="*/ 5322354 w 6096000"/>
              <a:gd name="connsiteY4" fmla="*/ 9370029 h 10287000"/>
              <a:gd name="connsiteX5" fmla="*/ 5324008 w 6096000"/>
              <a:gd name="connsiteY5" fmla="*/ 1304618 h 10287000"/>
              <a:gd name="connsiteX6" fmla="*/ 5162396 w 6096000"/>
              <a:gd name="connsiteY6" fmla="*/ 1442219 h 10287000"/>
              <a:gd name="connsiteX7" fmla="*/ 5485616 w 6096000"/>
              <a:gd name="connsiteY7" fmla="*/ 1442219 h 10287000"/>
              <a:gd name="connsiteX8" fmla="*/ 5324006 w 6096000"/>
              <a:gd name="connsiteY8" fmla="*/ 1057991 h 10287000"/>
              <a:gd name="connsiteX9" fmla="*/ 5078168 w 6096000"/>
              <a:gd name="connsiteY9" fmla="*/ 1388768 h 10287000"/>
              <a:gd name="connsiteX10" fmla="*/ 5127680 w 6096000"/>
              <a:gd name="connsiteY10" fmla="*/ 1423326 h 10287000"/>
              <a:gd name="connsiteX11" fmla="*/ 5324006 w 6096000"/>
              <a:gd name="connsiteY11" fmla="*/ 1216216 h 10287000"/>
              <a:gd name="connsiteX12" fmla="*/ 5520724 w 6096000"/>
              <a:gd name="connsiteY12" fmla="*/ 1423326 h 10287000"/>
              <a:gd name="connsiteX13" fmla="*/ 5569768 w 6096000"/>
              <a:gd name="connsiteY13" fmla="*/ 1390894 h 10287000"/>
              <a:gd name="connsiteX14" fmla="*/ 5455152 w 6096000"/>
              <a:gd name="connsiteY14" fmla="*/ 729654 h 10287000"/>
              <a:gd name="connsiteX15" fmla="*/ 5637464 w 6096000"/>
              <a:gd name="connsiteY15" fmla="*/ 1316347 h 10287000"/>
              <a:gd name="connsiteX16" fmla="*/ 5455152 w 6096000"/>
              <a:gd name="connsiteY16" fmla="*/ 729654 h 10287000"/>
              <a:gd name="connsiteX17" fmla="*/ 5192860 w 6096000"/>
              <a:gd name="connsiteY17" fmla="*/ 729654 h 10287000"/>
              <a:gd name="connsiteX18" fmla="*/ 5010548 w 6096000"/>
              <a:gd name="connsiteY18" fmla="*/ 1316347 h 10287000"/>
              <a:gd name="connsiteX19" fmla="*/ 5324008 w 6096000"/>
              <a:gd name="connsiteY19" fmla="*/ 592447 h 10287000"/>
              <a:gd name="connsiteX20" fmla="*/ 5024560 w 6096000"/>
              <a:gd name="connsiteY20" fmla="*/ 1337444 h 10287000"/>
              <a:gd name="connsiteX21" fmla="*/ 5057544 w 6096000"/>
              <a:gd name="connsiteY21" fmla="*/ 1372395 h 10287000"/>
              <a:gd name="connsiteX22" fmla="*/ 5324008 w 6096000"/>
              <a:gd name="connsiteY22" fmla="*/ 899687 h 10287000"/>
              <a:gd name="connsiteX23" fmla="*/ 5590944 w 6096000"/>
              <a:gd name="connsiteY23" fmla="*/ 1372395 h 10287000"/>
              <a:gd name="connsiteX24" fmla="*/ 5623532 w 6096000"/>
              <a:gd name="connsiteY24" fmla="*/ 1337444 h 10287000"/>
              <a:gd name="connsiteX25" fmla="*/ 0 w 6096000"/>
              <a:gd name="connsiteY25" fmla="*/ 0 h 10287000"/>
              <a:gd name="connsiteX26" fmla="*/ 6096000 w 6096000"/>
              <a:gd name="connsiteY26" fmla="*/ 0 h 10287000"/>
              <a:gd name="connsiteX27" fmla="*/ 6096000 w 6096000"/>
              <a:gd name="connsiteY27" fmla="*/ 10287000 h 10287000"/>
              <a:gd name="connsiteX28" fmla="*/ 0 w 6096000"/>
              <a:gd name="connsiteY28" fmla="*/ 10287000 h 1028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6096000" h="10287000">
                <a:moveTo>
                  <a:pt x="5322354" y="9370029"/>
                </a:moveTo>
                <a:cubicBezTo>
                  <a:pt x="5163296" y="9370029"/>
                  <a:pt x="5034354" y="9498971"/>
                  <a:pt x="5034354" y="9658029"/>
                </a:cubicBezTo>
                <a:cubicBezTo>
                  <a:pt x="5034354" y="9817087"/>
                  <a:pt x="5163296" y="9946029"/>
                  <a:pt x="5322354" y="9946029"/>
                </a:cubicBezTo>
                <a:cubicBezTo>
                  <a:pt x="5481412" y="9946029"/>
                  <a:pt x="5610354" y="9817087"/>
                  <a:pt x="5610354" y="9658029"/>
                </a:cubicBezTo>
                <a:cubicBezTo>
                  <a:pt x="5610354" y="9498971"/>
                  <a:pt x="5481412" y="9370029"/>
                  <a:pt x="5322354" y="9370029"/>
                </a:cubicBezTo>
                <a:close/>
                <a:moveTo>
                  <a:pt x="5324008" y="1304618"/>
                </a:moveTo>
                <a:lnTo>
                  <a:pt x="5162396" y="1442219"/>
                </a:lnTo>
                <a:cubicBezTo>
                  <a:pt x="5247020" y="1483940"/>
                  <a:pt x="5373128" y="1495669"/>
                  <a:pt x="5485616" y="1442219"/>
                </a:cubicBezTo>
                <a:close/>
                <a:moveTo>
                  <a:pt x="5324006" y="1057991"/>
                </a:moveTo>
                <a:lnTo>
                  <a:pt x="5078168" y="1388768"/>
                </a:lnTo>
                <a:cubicBezTo>
                  <a:pt x="5092572" y="1402702"/>
                  <a:pt x="5108632" y="1414037"/>
                  <a:pt x="5127680" y="1423326"/>
                </a:cubicBezTo>
                <a:lnTo>
                  <a:pt x="5324006" y="1216216"/>
                </a:lnTo>
                <a:lnTo>
                  <a:pt x="5520724" y="1423326"/>
                </a:lnTo>
                <a:cubicBezTo>
                  <a:pt x="5537176" y="1414037"/>
                  <a:pt x="5555834" y="1402702"/>
                  <a:pt x="5569768" y="1390894"/>
                </a:cubicBezTo>
                <a:close/>
                <a:moveTo>
                  <a:pt x="5455152" y="729654"/>
                </a:moveTo>
                <a:lnTo>
                  <a:pt x="5637464" y="1316347"/>
                </a:lnTo>
                <a:cubicBezTo>
                  <a:pt x="5789786" y="1109316"/>
                  <a:pt x="5696348" y="815930"/>
                  <a:pt x="5455152" y="729654"/>
                </a:cubicBezTo>
                <a:close/>
                <a:moveTo>
                  <a:pt x="5192860" y="729654"/>
                </a:moveTo>
                <a:cubicBezTo>
                  <a:pt x="4952140" y="815930"/>
                  <a:pt x="4858228" y="1109316"/>
                  <a:pt x="5010548" y="1316347"/>
                </a:cubicBezTo>
                <a:close/>
                <a:moveTo>
                  <a:pt x="5324008" y="592447"/>
                </a:moveTo>
                <a:lnTo>
                  <a:pt x="5024560" y="1337444"/>
                </a:lnTo>
                <a:cubicBezTo>
                  <a:pt x="5038492" y="1353896"/>
                  <a:pt x="5047782" y="1365232"/>
                  <a:pt x="5057544" y="1372395"/>
                </a:cubicBezTo>
                <a:lnTo>
                  <a:pt x="5324008" y="899687"/>
                </a:lnTo>
                <a:lnTo>
                  <a:pt x="5590944" y="1372395"/>
                </a:lnTo>
                <a:cubicBezTo>
                  <a:pt x="5607474" y="1355943"/>
                  <a:pt x="5618888" y="1342088"/>
                  <a:pt x="5623532" y="1337444"/>
                </a:cubicBezTo>
                <a:close/>
                <a:moveTo>
                  <a:pt x="0" y="0"/>
                </a:moveTo>
                <a:lnTo>
                  <a:pt x="6096000" y="0"/>
                </a:lnTo>
                <a:lnTo>
                  <a:pt x="6096000" y="10287000"/>
                </a:lnTo>
                <a:lnTo>
                  <a:pt x="0" y="10287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20" name="Oval 19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228725" y="762008"/>
            <a:ext cx="10573132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pic>
        <p:nvPicPr>
          <p:cNvPr id="7" name="Graphic 6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photo,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2"/>
          <p:cNvSpPr>
            <a:spLocks noGrp="1"/>
          </p:cNvSpPr>
          <p:nvPr>
            <p:ph type="pic" sz="quarter" idx="11" hasCustomPrompt="1"/>
          </p:nvPr>
        </p:nvSpPr>
        <p:spPr>
          <a:xfrm>
            <a:off x="12192000" y="1"/>
            <a:ext cx="6096000" cy="10286999"/>
          </a:xfrm>
          <a:custGeom>
            <a:avLst/>
            <a:gdLst>
              <a:gd name="connsiteX0" fmla="*/ 5322354 w 6096000"/>
              <a:gd name="connsiteY0" fmla="*/ 9370028 h 10286999"/>
              <a:gd name="connsiteX1" fmla="*/ 5034354 w 6096000"/>
              <a:gd name="connsiteY1" fmla="*/ 9658028 h 10286999"/>
              <a:gd name="connsiteX2" fmla="*/ 5322354 w 6096000"/>
              <a:gd name="connsiteY2" fmla="*/ 9946028 h 10286999"/>
              <a:gd name="connsiteX3" fmla="*/ 5610354 w 6096000"/>
              <a:gd name="connsiteY3" fmla="*/ 9658028 h 10286999"/>
              <a:gd name="connsiteX4" fmla="*/ 5322354 w 6096000"/>
              <a:gd name="connsiteY4" fmla="*/ 9370028 h 10286999"/>
              <a:gd name="connsiteX5" fmla="*/ 5324008 w 6096000"/>
              <a:gd name="connsiteY5" fmla="*/ 1304617 h 10286999"/>
              <a:gd name="connsiteX6" fmla="*/ 5162396 w 6096000"/>
              <a:gd name="connsiteY6" fmla="*/ 1442218 h 10286999"/>
              <a:gd name="connsiteX7" fmla="*/ 5485616 w 6096000"/>
              <a:gd name="connsiteY7" fmla="*/ 1442218 h 10286999"/>
              <a:gd name="connsiteX8" fmla="*/ 5324006 w 6096000"/>
              <a:gd name="connsiteY8" fmla="*/ 1057990 h 10286999"/>
              <a:gd name="connsiteX9" fmla="*/ 5078168 w 6096000"/>
              <a:gd name="connsiteY9" fmla="*/ 1388767 h 10286999"/>
              <a:gd name="connsiteX10" fmla="*/ 5127680 w 6096000"/>
              <a:gd name="connsiteY10" fmla="*/ 1423325 h 10286999"/>
              <a:gd name="connsiteX11" fmla="*/ 5324006 w 6096000"/>
              <a:gd name="connsiteY11" fmla="*/ 1216215 h 10286999"/>
              <a:gd name="connsiteX12" fmla="*/ 5520724 w 6096000"/>
              <a:gd name="connsiteY12" fmla="*/ 1423325 h 10286999"/>
              <a:gd name="connsiteX13" fmla="*/ 5569768 w 6096000"/>
              <a:gd name="connsiteY13" fmla="*/ 1390893 h 10286999"/>
              <a:gd name="connsiteX14" fmla="*/ 5455152 w 6096000"/>
              <a:gd name="connsiteY14" fmla="*/ 729653 h 10286999"/>
              <a:gd name="connsiteX15" fmla="*/ 5637464 w 6096000"/>
              <a:gd name="connsiteY15" fmla="*/ 1316346 h 10286999"/>
              <a:gd name="connsiteX16" fmla="*/ 5455152 w 6096000"/>
              <a:gd name="connsiteY16" fmla="*/ 729653 h 10286999"/>
              <a:gd name="connsiteX17" fmla="*/ 5192860 w 6096000"/>
              <a:gd name="connsiteY17" fmla="*/ 729653 h 10286999"/>
              <a:gd name="connsiteX18" fmla="*/ 5010548 w 6096000"/>
              <a:gd name="connsiteY18" fmla="*/ 1316346 h 10286999"/>
              <a:gd name="connsiteX19" fmla="*/ 5324008 w 6096000"/>
              <a:gd name="connsiteY19" fmla="*/ 592446 h 10286999"/>
              <a:gd name="connsiteX20" fmla="*/ 5024560 w 6096000"/>
              <a:gd name="connsiteY20" fmla="*/ 1337443 h 10286999"/>
              <a:gd name="connsiteX21" fmla="*/ 5057544 w 6096000"/>
              <a:gd name="connsiteY21" fmla="*/ 1372394 h 10286999"/>
              <a:gd name="connsiteX22" fmla="*/ 5324008 w 6096000"/>
              <a:gd name="connsiteY22" fmla="*/ 899686 h 10286999"/>
              <a:gd name="connsiteX23" fmla="*/ 5590944 w 6096000"/>
              <a:gd name="connsiteY23" fmla="*/ 1372394 h 10286999"/>
              <a:gd name="connsiteX24" fmla="*/ 5623532 w 6096000"/>
              <a:gd name="connsiteY24" fmla="*/ 1337443 h 10286999"/>
              <a:gd name="connsiteX25" fmla="*/ 0 w 6096000"/>
              <a:gd name="connsiteY25" fmla="*/ 0 h 10286999"/>
              <a:gd name="connsiteX26" fmla="*/ 6096000 w 6096000"/>
              <a:gd name="connsiteY26" fmla="*/ 0 h 10286999"/>
              <a:gd name="connsiteX27" fmla="*/ 6096000 w 6096000"/>
              <a:gd name="connsiteY27" fmla="*/ 10286999 h 10286999"/>
              <a:gd name="connsiteX28" fmla="*/ 0 w 6096000"/>
              <a:gd name="connsiteY28" fmla="*/ 10286999 h 1028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6096000" h="10286999">
                <a:moveTo>
                  <a:pt x="5322354" y="9370028"/>
                </a:moveTo>
                <a:cubicBezTo>
                  <a:pt x="5163296" y="9370028"/>
                  <a:pt x="5034354" y="9498970"/>
                  <a:pt x="5034354" y="9658028"/>
                </a:cubicBezTo>
                <a:cubicBezTo>
                  <a:pt x="5034354" y="9817086"/>
                  <a:pt x="5163296" y="9946028"/>
                  <a:pt x="5322354" y="9946028"/>
                </a:cubicBezTo>
                <a:cubicBezTo>
                  <a:pt x="5481412" y="9946028"/>
                  <a:pt x="5610354" y="9817086"/>
                  <a:pt x="5610354" y="9658028"/>
                </a:cubicBezTo>
                <a:cubicBezTo>
                  <a:pt x="5610354" y="9498970"/>
                  <a:pt x="5481412" y="9370028"/>
                  <a:pt x="5322354" y="9370028"/>
                </a:cubicBezTo>
                <a:close/>
                <a:moveTo>
                  <a:pt x="5324008" y="1304617"/>
                </a:moveTo>
                <a:lnTo>
                  <a:pt x="5162396" y="1442218"/>
                </a:lnTo>
                <a:cubicBezTo>
                  <a:pt x="5247020" y="1483939"/>
                  <a:pt x="5373128" y="1495668"/>
                  <a:pt x="5485616" y="1442218"/>
                </a:cubicBezTo>
                <a:close/>
                <a:moveTo>
                  <a:pt x="5324006" y="1057990"/>
                </a:moveTo>
                <a:lnTo>
                  <a:pt x="5078168" y="1388767"/>
                </a:lnTo>
                <a:cubicBezTo>
                  <a:pt x="5092572" y="1402701"/>
                  <a:pt x="5108632" y="1414036"/>
                  <a:pt x="5127680" y="1423325"/>
                </a:cubicBezTo>
                <a:lnTo>
                  <a:pt x="5324006" y="1216215"/>
                </a:lnTo>
                <a:lnTo>
                  <a:pt x="5520724" y="1423325"/>
                </a:lnTo>
                <a:cubicBezTo>
                  <a:pt x="5537176" y="1414036"/>
                  <a:pt x="5555834" y="1402701"/>
                  <a:pt x="5569768" y="1390893"/>
                </a:cubicBezTo>
                <a:close/>
                <a:moveTo>
                  <a:pt x="5455152" y="729653"/>
                </a:moveTo>
                <a:lnTo>
                  <a:pt x="5637464" y="1316346"/>
                </a:lnTo>
                <a:cubicBezTo>
                  <a:pt x="5789786" y="1109315"/>
                  <a:pt x="5696348" y="815929"/>
                  <a:pt x="5455152" y="729653"/>
                </a:cubicBezTo>
                <a:close/>
                <a:moveTo>
                  <a:pt x="5192860" y="729653"/>
                </a:moveTo>
                <a:cubicBezTo>
                  <a:pt x="4952140" y="815929"/>
                  <a:pt x="4858228" y="1109315"/>
                  <a:pt x="5010548" y="1316346"/>
                </a:cubicBezTo>
                <a:close/>
                <a:moveTo>
                  <a:pt x="5324008" y="592446"/>
                </a:moveTo>
                <a:lnTo>
                  <a:pt x="5024560" y="1337443"/>
                </a:lnTo>
                <a:cubicBezTo>
                  <a:pt x="5038492" y="1353895"/>
                  <a:pt x="5047782" y="1365231"/>
                  <a:pt x="5057544" y="1372394"/>
                </a:cubicBezTo>
                <a:lnTo>
                  <a:pt x="5324008" y="899686"/>
                </a:lnTo>
                <a:lnTo>
                  <a:pt x="5590944" y="1372394"/>
                </a:lnTo>
                <a:cubicBezTo>
                  <a:pt x="5607474" y="1355942"/>
                  <a:pt x="5618888" y="1342087"/>
                  <a:pt x="5623532" y="1337443"/>
                </a:cubicBezTo>
                <a:close/>
                <a:moveTo>
                  <a:pt x="0" y="0"/>
                </a:moveTo>
                <a:lnTo>
                  <a:pt x="6096000" y="0"/>
                </a:lnTo>
                <a:lnTo>
                  <a:pt x="6096000" y="10286999"/>
                </a:lnTo>
                <a:lnTo>
                  <a:pt x="0" y="10286999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1080000" rIns="1080000" anchor="ctr" anchorCtr="0">
            <a:noAutofit/>
          </a:bodyPr>
          <a:lstStyle>
            <a:lvl1pPr marL="0" indent="0" algn="ctr">
              <a:buFontTx/>
              <a:buNone/>
              <a:defRPr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sp>
        <p:nvSpPr>
          <p:cNvPr id="24" name="Oval 2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228725" y="762008"/>
            <a:ext cx="10573132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pic>
        <p:nvPicPr>
          <p:cNvPr id="7" name="Graphic 6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photo,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2"/>
          <p:cNvSpPr>
            <a:spLocks noGrp="1"/>
          </p:cNvSpPr>
          <p:nvPr>
            <p:ph type="pic" sz="quarter" idx="11" hasCustomPrompt="1"/>
          </p:nvPr>
        </p:nvSpPr>
        <p:spPr>
          <a:xfrm>
            <a:off x="12192000" y="1"/>
            <a:ext cx="6096000" cy="10286999"/>
          </a:xfrm>
          <a:custGeom>
            <a:avLst/>
            <a:gdLst>
              <a:gd name="connsiteX0" fmla="*/ 5322354 w 6096000"/>
              <a:gd name="connsiteY0" fmla="*/ 9370028 h 10286999"/>
              <a:gd name="connsiteX1" fmla="*/ 5034354 w 6096000"/>
              <a:gd name="connsiteY1" fmla="*/ 9658028 h 10286999"/>
              <a:gd name="connsiteX2" fmla="*/ 5322354 w 6096000"/>
              <a:gd name="connsiteY2" fmla="*/ 9946028 h 10286999"/>
              <a:gd name="connsiteX3" fmla="*/ 5610354 w 6096000"/>
              <a:gd name="connsiteY3" fmla="*/ 9658028 h 10286999"/>
              <a:gd name="connsiteX4" fmla="*/ 5322354 w 6096000"/>
              <a:gd name="connsiteY4" fmla="*/ 9370028 h 10286999"/>
              <a:gd name="connsiteX5" fmla="*/ 5324008 w 6096000"/>
              <a:gd name="connsiteY5" fmla="*/ 1304617 h 10286999"/>
              <a:gd name="connsiteX6" fmla="*/ 5162396 w 6096000"/>
              <a:gd name="connsiteY6" fmla="*/ 1442218 h 10286999"/>
              <a:gd name="connsiteX7" fmla="*/ 5485616 w 6096000"/>
              <a:gd name="connsiteY7" fmla="*/ 1442218 h 10286999"/>
              <a:gd name="connsiteX8" fmla="*/ 5324006 w 6096000"/>
              <a:gd name="connsiteY8" fmla="*/ 1057990 h 10286999"/>
              <a:gd name="connsiteX9" fmla="*/ 5078168 w 6096000"/>
              <a:gd name="connsiteY9" fmla="*/ 1388767 h 10286999"/>
              <a:gd name="connsiteX10" fmla="*/ 5127680 w 6096000"/>
              <a:gd name="connsiteY10" fmla="*/ 1423325 h 10286999"/>
              <a:gd name="connsiteX11" fmla="*/ 5324006 w 6096000"/>
              <a:gd name="connsiteY11" fmla="*/ 1216215 h 10286999"/>
              <a:gd name="connsiteX12" fmla="*/ 5520724 w 6096000"/>
              <a:gd name="connsiteY12" fmla="*/ 1423325 h 10286999"/>
              <a:gd name="connsiteX13" fmla="*/ 5569768 w 6096000"/>
              <a:gd name="connsiteY13" fmla="*/ 1390893 h 10286999"/>
              <a:gd name="connsiteX14" fmla="*/ 5455152 w 6096000"/>
              <a:gd name="connsiteY14" fmla="*/ 729653 h 10286999"/>
              <a:gd name="connsiteX15" fmla="*/ 5637464 w 6096000"/>
              <a:gd name="connsiteY15" fmla="*/ 1316346 h 10286999"/>
              <a:gd name="connsiteX16" fmla="*/ 5455152 w 6096000"/>
              <a:gd name="connsiteY16" fmla="*/ 729653 h 10286999"/>
              <a:gd name="connsiteX17" fmla="*/ 5192860 w 6096000"/>
              <a:gd name="connsiteY17" fmla="*/ 729653 h 10286999"/>
              <a:gd name="connsiteX18" fmla="*/ 5010548 w 6096000"/>
              <a:gd name="connsiteY18" fmla="*/ 1316346 h 10286999"/>
              <a:gd name="connsiteX19" fmla="*/ 5324008 w 6096000"/>
              <a:gd name="connsiteY19" fmla="*/ 592446 h 10286999"/>
              <a:gd name="connsiteX20" fmla="*/ 5024560 w 6096000"/>
              <a:gd name="connsiteY20" fmla="*/ 1337443 h 10286999"/>
              <a:gd name="connsiteX21" fmla="*/ 5057544 w 6096000"/>
              <a:gd name="connsiteY21" fmla="*/ 1372394 h 10286999"/>
              <a:gd name="connsiteX22" fmla="*/ 5324008 w 6096000"/>
              <a:gd name="connsiteY22" fmla="*/ 899686 h 10286999"/>
              <a:gd name="connsiteX23" fmla="*/ 5590944 w 6096000"/>
              <a:gd name="connsiteY23" fmla="*/ 1372394 h 10286999"/>
              <a:gd name="connsiteX24" fmla="*/ 5623532 w 6096000"/>
              <a:gd name="connsiteY24" fmla="*/ 1337443 h 10286999"/>
              <a:gd name="connsiteX25" fmla="*/ 0 w 6096000"/>
              <a:gd name="connsiteY25" fmla="*/ 0 h 10286999"/>
              <a:gd name="connsiteX26" fmla="*/ 6096000 w 6096000"/>
              <a:gd name="connsiteY26" fmla="*/ 0 h 10286999"/>
              <a:gd name="connsiteX27" fmla="*/ 6096000 w 6096000"/>
              <a:gd name="connsiteY27" fmla="*/ 10286999 h 10286999"/>
              <a:gd name="connsiteX28" fmla="*/ 0 w 6096000"/>
              <a:gd name="connsiteY28" fmla="*/ 10286999 h 1028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6096000" h="10286999">
                <a:moveTo>
                  <a:pt x="5322354" y="9370028"/>
                </a:moveTo>
                <a:cubicBezTo>
                  <a:pt x="5163296" y="9370028"/>
                  <a:pt x="5034354" y="9498970"/>
                  <a:pt x="5034354" y="9658028"/>
                </a:cubicBezTo>
                <a:cubicBezTo>
                  <a:pt x="5034354" y="9817086"/>
                  <a:pt x="5163296" y="9946028"/>
                  <a:pt x="5322354" y="9946028"/>
                </a:cubicBezTo>
                <a:cubicBezTo>
                  <a:pt x="5481412" y="9946028"/>
                  <a:pt x="5610354" y="9817086"/>
                  <a:pt x="5610354" y="9658028"/>
                </a:cubicBezTo>
                <a:cubicBezTo>
                  <a:pt x="5610354" y="9498970"/>
                  <a:pt x="5481412" y="9370028"/>
                  <a:pt x="5322354" y="9370028"/>
                </a:cubicBezTo>
                <a:close/>
                <a:moveTo>
                  <a:pt x="5324008" y="1304617"/>
                </a:moveTo>
                <a:lnTo>
                  <a:pt x="5162396" y="1442218"/>
                </a:lnTo>
                <a:cubicBezTo>
                  <a:pt x="5247020" y="1483939"/>
                  <a:pt x="5373128" y="1495668"/>
                  <a:pt x="5485616" y="1442218"/>
                </a:cubicBezTo>
                <a:close/>
                <a:moveTo>
                  <a:pt x="5324006" y="1057990"/>
                </a:moveTo>
                <a:lnTo>
                  <a:pt x="5078168" y="1388767"/>
                </a:lnTo>
                <a:cubicBezTo>
                  <a:pt x="5092572" y="1402701"/>
                  <a:pt x="5108632" y="1414036"/>
                  <a:pt x="5127680" y="1423325"/>
                </a:cubicBezTo>
                <a:lnTo>
                  <a:pt x="5324006" y="1216215"/>
                </a:lnTo>
                <a:lnTo>
                  <a:pt x="5520724" y="1423325"/>
                </a:lnTo>
                <a:cubicBezTo>
                  <a:pt x="5537176" y="1414036"/>
                  <a:pt x="5555834" y="1402701"/>
                  <a:pt x="5569768" y="1390893"/>
                </a:cubicBezTo>
                <a:close/>
                <a:moveTo>
                  <a:pt x="5455152" y="729653"/>
                </a:moveTo>
                <a:lnTo>
                  <a:pt x="5637464" y="1316346"/>
                </a:lnTo>
                <a:cubicBezTo>
                  <a:pt x="5789786" y="1109315"/>
                  <a:pt x="5696348" y="815929"/>
                  <a:pt x="5455152" y="729653"/>
                </a:cubicBezTo>
                <a:close/>
                <a:moveTo>
                  <a:pt x="5192860" y="729653"/>
                </a:moveTo>
                <a:cubicBezTo>
                  <a:pt x="4952140" y="815929"/>
                  <a:pt x="4858228" y="1109315"/>
                  <a:pt x="5010548" y="1316346"/>
                </a:cubicBezTo>
                <a:close/>
                <a:moveTo>
                  <a:pt x="5324008" y="592446"/>
                </a:moveTo>
                <a:lnTo>
                  <a:pt x="5024560" y="1337443"/>
                </a:lnTo>
                <a:cubicBezTo>
                  <a:pt x="5038492" y="1353895"/>
                  <a:pt x="5047782" y="1365231"/>
                  <a:pt x="5057544" y="1372394"/>
                </a:cubicBezTo>
                <a:lnTo>
                  <a:pt x="5324008" y="899686"/>
                </a:lnTo>
                <a:lnTo>
                  <a:pt x="5590944" y="1372394"/>
                </a:lnTo>
                <a:cubicBezTo>
                  <a:pt x="5607474" y="1355942"/>
                  <a:pt x="5618888" y="1342087"/>
                  <a:pt x="5623532" y="1337443"/>
                </a:cubicBezTo>
                <a:close/>
                <a:moveTo>
                  <a:pt x="0" y="0"/>
                </a:moveTo>
                <a:lnTo>
                  <a:pt x="6096000" y="0"/>
                </a:lnTo>
                <a:lnTo>
                  <a:pt x="6096000" y="10286999"/>
                </a:lnTo>
                <a:lnTo>
                  <a:pt x="0" y="10286999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1080000" rIns="1080000" anchor="ctr" anchorCtr="0">
            <a:noAutofit/>
          </a:bodyPr>
          <a:lstStyle>
            <a:lvl1pPr marL="0" indent="0" algn="ctr">
              <a:buFontTx/>
              <a:buNone/>
              <a:defRPr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sp>
        <p:nvSpPr>
          <p:cNvPr id="24" name="Oval 2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228725" y="762008"/>
            <a:ext cx="10573132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pic>
        <p:nvPicPr>
          <p:cNvPr id="7" name="Graphic 6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photo, b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16373856" y="0"/>
            <a:ext cx="1914144" cy="19141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3" name="Picture Placeholder 22"/>
          <p:cNvSpPr>
            <a:spLocks noGrp="1"/>
          </p:cNvSpPr>
          <p:nvPr>
            <p:ph type="pic" sz="quarter" idx="11" hasCustomPrompt="1"/>
          </p:nvPr>
        </p:nvSpPr>
        <p:spPr>
          <a:xfrm>
            <a:off x="12192000" y="1"/>
            <a:ext cx="6096000" cy="10286999"/>
          </a:xfrm>
          <a:custGeom>
            <a:avLst/>
            <a:gdLst>
              <a:gd name="connsiteX0" fmla="*/ 5322354 w 6096000"/>
              <a:gd name="connsiteY0" fmla="*/ 9370028 h 10286999"/>
              <a:gd name="connsiteX1" fmla="*/ 5034354 w 6096000"/>
              <a:gd name="connsiteY1" fmla="*/ 9658028 h 10286999"/>
              <a:gd name="connsiteX2" fmla="*/ 5322354 w 6096000"/>
              <a:gd name="connsiteY2" fmla="*/ 9946028 h 10286999"/>
              <a:gd name="connsiteX3" fmla="*/ 5610354 w 6096000"/>
              <a:gd name="connsiteY3" fmla="*/ 9658028 h 10286999"/>
              <a:gd name="connsiteX4" fmla="*/ 5322354 w 6096000"/>
              <a:gd name="connsiteY4" fmla="*/ 9370028 h 10286999"/>
              <a:gd name="connsiteX5" fmla="*/ 5324008 w 6096000"/>
              <a:gd name="connsiteY5" fmla="*/ 1304617 h 10286999"/>
              <a:gd name="connsiteX6" fmla="*/ 5162396 w 6096000"/>
              <a:gd name="connsiteY6" fmla="*/ 1442218 h 10286999"/>
              <a:gd name="connsiteX7" fmla="*/ 5485616 w 6096000"/>
              <a:gd name="connsiteY7" fmla="*/ 1442218 h 10286999"/>
              <a:gd name="connsiteX8" fmla="*/ 5324006 w 6096000"/>
              <a:gd name="connsiteY8" fmla="*/ 1057990 h 10286999"/>
              <a:gd name="connsiteX9" fmla="*/ 5078168 w 6096000"/>
              <a:gd name="connsiteY9" fmla="*/ 1388767 h 10286999"/>
              <a:gd name="connsiteX10" fmla="*/ 5127680 w 6096000"/>
              <a:gd name="connsiteY10" fmla="*/ 1423325 h 10286999"/>
              <a:gd name="connsiteX11" fmla="*/ 5324006 w 6096000"/>
              <a:gd name="connsiteY11" fmla="*/ 1216215 h 10286999"/>
              <a:gd name="connsiteX12" fmla="*/ 5520724 w 6096000"/>
              <a:gd name="connsiteY12" fmla="*/ 1423325 h 10286999"/>
              <a:gd name="connsiteX13" fmla="*/ 5569768 w 6096000"/>
              <a:gd name="connsiteY13" fmla="*/ 1390893 h 10286999"/>
              <a:gd name="connsiteX14" fmla="*/ 5455152 w 6096000"/>
              <a:gd name="connsiteY14" fmla="*/ 729653 h 10286999"/>
              <a:gd name="connsiteX15" fmla="*/ 5637464 w 6096000"/>
              <a:gd name="connsiteY15" fmla="*/ 1316346 h 10286999"/>
              <a:gd name="connsiteX16" fmla="*/ 5455152 w 6096000"/>
              <a:gd name="connsiteY16" fmla="*/ 729653 h 10286999"/>
              <a:gd name="connsiteX17" fmla="*/ 5192860 w 6096000"/>
              <a:gd name="connsiteY17" fmla="*/ 729653 h 10286999"/>
              <a:gd name="connsiteX18" fmla="*/ 5010548 w 6096000"/>
              <a:gd name="connsiteY18" fmla="*/ 1316346 h 10286999"/>
              <a:gd name="connsiteX19" fmla="*/ 5324008 w 6096000"/>
              <a:gd name="connsiteY19" fmla="*/ 592446 h 10286999"/>
              <a:gd name="connsiteX20" fmla="*/ 5024560 w 6096000"/>
              <a:gd name="connsiteY20" fmla="*/ 1337443 h 10286999"/>
              <a:gd name="connsiteX21" fmla="*/ 5057544 w 6096000"/>
              <a:gd name="connsiteY21" fmla="*/ 1372394 h 10286999"/>
              <a:gd name="connsiteX22" fmla="*/ 5324008 w 6096000"/>
              <a:gd name="connsiteY22" fmla="*/ 899686 h 10286999"/>
              <a:gd name="connsiteX23" fmla="*/ 5590944 w 6096000"/>
              <a:gd name="connsiteY23" fmla="*/ 1372394 h 10286999"/>
              <a:gd name="connsiteX24" fmla="*/ 5623532 w 6096000"/>
              <a:gd name="connsiteY24" fmla="*/ 1337443 h 10286999"/>
              <a:gd name="connsiteX25" fmla="*/ 0 w 6096000"/>
              <a:gd name="connsiteY25" fmla="*/ 0 h 10286999"/>
              <a:gd name="connsiteX26" fmla="*/ 6096000 w 6096000"/>
              <a:gd name="connsiteY26" fmla="*/ 0 h 10286999"/>
              <a:gd name="connsiteX27" fmla="*/ 6096000 w 6096000"/>
              <a:gd name="connsiteY27" fmla="*/ 10286999 h 10286999"/>
              <a:gd name="connsiteX28" fmla="*/ 0 w 6096000"/>
              <a:gd name="connsiteY28" fmla="*/ 10286999 h 1028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6096000" h="10286999">
                <a:moveTo>
                  <a:pt x="5322354" y="9370028"/>
                </a:moveTo>
                <a:cubicBezTo>
                  <a:pt x="5163296" y="9370028"/>
                  <a:pt x="5034354" y="9498970"/>
                  <a:pt x="5034354" y="9658028"/>
                </a:cubicBezTo>
                <a:cubicBezTo>
                  <a:pt x="5034354" y="9817086"/>
                  <a:pt x="5163296" y="9946028"/>
                  <a:pt x="5322354" y="9946028"/>
                </a:cubicBezTo>
                <a:cubicBezTo>
                  <a:pt x="5481412" y="9946028"/>
                  <a:pt x="5610354" y="9817086"/>
                  <a:pt x="5610354" y="9658028"/>
                </a:cubicBezTo>
                <a:cubicBezTo>
                  <a:pt x="5610354" y="9498970"/>
                  <a:pt x="5481412" y="9370028"/>
                  <a:pt x="5322354" y="9370028"/>
                </a:cubicBezTo>
                <a:close/>
                <a:moveTo>
                  <a:pt x="5324008" y="1304617"/>
                </a:moveTo>
                <a:lnTo>
                  <a:pt x="5162396" y="1442218"/>
                </a:lnTo>
                <a:cubicBezTo>
                  <a:pt x="5247020" y="1483939"/>
                  <a:pt x="5373128" y="1495668"/>
                  <a:pt x="5485616" y="1442218"/>
                </a:cubicBezTo>
                <a:close/>
                <a:moveTo>
                  <a:pt x="5324006" y="1057990"/>
                </a:moveTo>
                <a:lnTo>
                  <a:pt x="5078168" y="1388767"/>
                </a:lnTo>
                <a:cubicBezTo>
                  <a:pt x="5092572" y="1402701"/>
                  <a:pt x="5108632" y="1414036"/>
                  <a:pt x="5127680" y="1423325"/>
                </a:cubicBezTo>
                <a:lnTo>
                  <a:pt x="5324006" y="1216215"/>
                </a:lnTo>
                <a:lnTo>
                  <a:pt x="5520724" y="1423325"/>
                </a:lnTo>
                <a:cubicBezTo>
                  <a:pt x="5537176" y="1414036"/>
                  <a:pt x="5555834" y="1402701"/>
                  <a:pt x="5569768" y="1390893"/>
                </a:cubicBezTo>
                <a:close/>
                <a:moveTo>
                  <a:pt x="5455152" y="729653"/>
                </a:moveTo>
                <a:lnTo>
                  <a:pt x="5637464" y="1316346"/>
                </a:lnTo>
                <a:cubicBezTo>
                  <a:pt x="5789786" y="1109315"/>
                  <a:pt x="5696348" y="815929"/>
                  <a:pt x="5455152" y="729653"/>
                </a:cubicBezTo>
                <a:close/>
                <a:moveTo>
                  <a:pt x="5192860" y="729653"/>
                </a:moveTo>
                <a:cubicBezTo>
                  <a:pt x="4952140" y="815929"/>
                  <a:pt x="4858228" y="1109315"/>
                  <a:pt x="5010548" y="1316346"/>
                </a:cubicBezTo>
                <a:close/>
                <a:moveTo>
                  <a:pt x="5324008" y="592446"/>
                </a:moveTo>
                <a:lnTo>
                  <a:pt x="5024560" y="1337443"/>
                </a:lnTo>
                <a:cubicBezTo>
                  <a:pt x="5038492" y="1353895"/>
                  <a:pt x="5047782" y="1365231"/>
                  <a:pt x="5057544" y="1372394"/>
                </a:cubicBezTo>
                <a:lnTo>
                  <a:pt x="5324008" y="899686"/>
                </a:lnTo>
                <a:lnTo>
                  <a:pt x="5590944" y="1372394"/>
                </a:lnTo>
                <a:cubicBezTo>
                  <a:pt x="5607474" y="1355942"/>
                  <a:pt x="5618888" y="1342087"/>
                  <a:pt x="5623532" y="1337443"/>
                </a:cubicBezTo>
                <a:close/>
                <a:moveTo>
                  <a:pt x="0" y="0"/>
                </a:moveTo>
                <a:lnTo>
                  <a:pt x="6096000" y="0"/>
                </a:lnTo>
                <a:lnTo>
                  <a:pt x="6096000" y="10286999"/>
                </a:lnTo>
                <a:lnTo>
                  <a:pt x="0" y="10286999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</p:spPr>
        <p:txBody>
          <a:bodyPr wrap="square" lIns="1080000" rIns="1080000" anchor="ctr" anchorCtr="0">
            <a:noAutofit/>
          </a:bodyPr>
          <a:lstStyle>
            <a:lvl1pPr marL="0" indent="0" algn="ctr">
              <a:buFontTx/>
              <a:buNone/>
              <a:defRPr>
                <a:solidFill>
                  <a:schemeClr val="accent2">
                    <a:lumMod val="75000"/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sp>
        <p:nvSpPr>
          <p:cNvPr id="24" name="Oval 2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1228725" y="762008"/>
            <a:ext cx="10573132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pic>
        <p:nvPicPr>
          <p:cNvPr id="7" name="Graphic 6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Graphic 8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34150" y="0"/>
            <a:ext cx="5219700" cy="2609850"/>
          </a:xfrm>
          <a:prstGeom prst="rect">
            <a:avLst/>
          </a:prstGeom>
        </p:spPr>
      </p:pic>
      <p:pic>
        <p:nvPicPr>
          <p:cNvPr id="10" name="Graphic 9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77275" y="8524645"/>
            <a:ext cx="933450" cy="10763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2800" y="3884148"/>
            <a:ext cx="6502400" cy="351384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lnSpc>
                <a:spcPts val="6800"/>
              </a:lnSpc>
              <a:defRPr sz="72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pl-PL" dirty="0"/>
              <a:t>SECTION BREAK </a:t>
            </a:r>
            <a:r>
              <a:rPr lang="en-GB" dirty="0"/>
              <a:t>SLIDE TITLE, CALIBRI BOLD, </a:t>
            </a:r>
            <a:r>
              <a:rPr lang="pl-PL" dirty="0"/>
              <a:t>72</a:t>
            </a:r>
            <a:r>
              <a:rPr lang="en-GB" dirty="0"/>
              <a:t> PT</a:t>
            </a:r>
          </a:p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Graphic 8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34150" y="0"/>
            <a:ext cx="5219700" cy="2609850"/>
          </a:xfrm>
          <a:prstGeom prst="rect">
            <a:avLst/>
          </a:prstGeom>
        </p:spPr>
      </p:pic>
      <p:pic>
        <p:nvPicPr>
          <p:cNvPr id="10" name="Graphic 9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77275" y="8524645"/>
            <a:ext cx="933450" cy="10763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2800" y="3884148"/>
            <a:ext cx="6502400" cy="351384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lnSpc>
                <a:spcPts val="6800"/>
              </a:lnSpc>
              <a:defRPr sz="72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pl-PL" dirty="0"/>
              <a:t>SECTION BREAK </a:t>
            </a:r>
            <a:r>
              <a:rPr lang="en-GB" dirty="0"/>
              <a:t>SLIDE TITLE, CALIBRI BOLD, </a:t>
            </a:r>
            <a:r>
              <a:rPr lang="pl-PL" dirty="0"/>
              <a:t>72</a:t>
            </a:r>
            <a:r>
              <a:rPr lang="en-GB" dirty="0"/>
              <a:t> PT</a:t>
            </a:r>
          </a:p>
        </p:txBody>
      </p:sp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Graphic 8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34150" y="0"/>
            <a:ext cx="5219700" cy="2609850"/>
          </a:xfrm>
          <a:prstGeom prst="rect">
            <a:avLst/>
          </a:prstGeom>
        </p:spPr>
      </p:pic>
      <p:pic>
        <p:nvPicPr>
          <p:cNvPr id="10" name="Graphic 9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77275" y="8524645"/>
            <a:ext cx="933450" cy="10763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2800" y="3884148"/>
            <a:ext cx="6502400" cy="351384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lnSpc>
                <a:spcPts val="6800"/>
              </a:lnSpc>
              <a:defRPr sz="72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pl-PL" dirty="0"/>
              <a:t>SECTION BREAK </a:t>
            </a:r>
            <a:r>
              <a:rPr lang="en-GB" dirty="0"/>
              <a:t>SLIDE TITLE, CALIBRI BOLD, </a:t>
            </a:r>
            <a:r>
              <a:rPr lang="pl-PL" dirty="0"/>
              <a:t>72</a:t>
            </a:r>
            <a:r>
              <a:rPr lang="en-GB" dirty="0"/>
              <a:t> PT</a:t>
            </a:r>
          </a:p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Graphic 8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34150" y="0"/>
            <a:ext cx="5219700" cy="2609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2800" y="3884148"/>
            <a:ext cx="6502400" cy="351384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txBody>
          <a:bodyPr wrap="square" lIns="0" tIns="0" rIns="0" bIns="0">
            <a:spAutoFit/>
          </a:bodyPr>
          <a:lstStyle>
            <a:lvl1pPr algn="ctr">
              <a:lnSpc>
                <a:spcPts val="6800"/>
              </a:lnSpc>
              <a:defRPr sz="72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pl-PL" dirty="0"/>
              <a:t>SECTION BREAK </a:t>
            </a:r>
            <a:r>
              <a:rPr lang="en-GB" dirty="0"/>
              <a:t>SLIDE TITLE, CALIBRI BOLD, </a:t>
            </a:r>
            <a:r>
              <a:rPr lang="pl-PL" dirty="0"/>
              <a:t>72</a:t>
            </a:r>
            <a:r>
              <a:rPr lang="en-GB" dirty="0"/>
              <a:t> PT</a:t>
            </a:r>
          </a:p>
        </p:txBody>
      </p:sp>
      <p:pic>
        <p:nvPicPr>
          <p:cNvPr id="10" name="Graphic 9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58150" y="8525430"/>
            <a:ext cx="2171700" cy="10858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0" name="Graphic 9"/>
          <p:cNvPicPr>
            <a:picLocks noChangeAspect="1"/>
          </p:cNvPicPr>
          <p:nvPr userDrawn="1"/>
        </p:nvPicPr>
        <p:blipFill rotWithShape="1">
          <a:blip r:embed="rId2">
            <a:alphaModFix amt="7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7726" b="17511"/>
          <a:stretch>
            <a:fillRect/>
          </a:stretch>
        </p:blipFill>
        <p:spPr>
          <a:xfrm>
            <a:off x="999918" y="0"/>
            <a:ext cx="16288164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86462" y="4694627"/>
            <a:ext cx="6315076" cy="89774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lnSpc>
                <a:spcPts val="6800"/>
              </a:lnSpc>
              <a:defRPr sz="72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pl-PL" dirty="0"/>
              <a:t>Thank you!</a:t>
            </a:r>
            <a:endParaRPr lang="en-GB" dirty="0"/>
          </a:p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1"/>
            <a:ext cx="18288000" cy="10286998"/>
          </a:xfrm>
          <a:prstGeom prst="rect">
            <a:avLst/>
          </a:prstGeom>
          <a:solidFill>
            <a:schemeClr val="accent2"/>
          </a:solidFill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1555049"/>
            <a:ext cx="6463847" cy="264181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6800"/>
              </a:lnSpc>
              <a:defRPr sz="72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pl-PL" dirty="0"/>
              <a:t>presentation</a:t>
            </a:r>
            <a:r>
              <a:rPr lang="en-GB" dirty="0"/>
              <a:t> TITLE, CALIBRI BOLD, </a:t>
            </a:r>
            <a:r>
              <a:rPr lang="pl-PL" dirty="0"/>
              <a:t>72</a:t>
            </a:r>
            <a:r>
              <a:rPr lang="en-GB" dirty="0"/>
              <a:t> PT</a:t>
            </a:r>
          </a:p>
        </p:txBody>
      </p:sp>
      <p:sp>
        <p:nvSpPr>
          <p:cNvPr id="3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1228723" y="7506697"/>
            <a:ext cx="6463847" cy="312073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FontTx/>
              <a:buNone/>
              <a:defRPr sz="2400">
                <a:solidFill>
                  <a:schemeClr val="bg1">
                    <a:lumMod val="10000"/>
                  </a:schemeClr>
                </a:solidFill>
                <a:latin typeface="+mn-lt"/>
                <a:cs typeface="Calibri Light" panose="020F0302020204030204" pitchFamily="34" charset="0"/>
              </a:defRPr>
            </a:lvl1pPr>
            <a:lvl2pPr>
              <a:defRPr sz="3200"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defRPr sz="2800"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defRPr sz="2400"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defRPr sz="2400"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pl-PL" dirty="0"/>
              <a:t>Place, Date (Calibri, 24 pt)</a:t>
            </a:r>
            <a:endParaRPr lang="en-GB" dirty="0"/>
          </a:p>
        </p:txBody>
      </p:sp>
      <p:sp>
        <p:nvSpPr>
          <p:cNvPr id="10" name="Picture Placeholder 13"/>
          <p:cNvSpPr>
            <a:spLocks noGrp="1"/>
          </p:cNvSpPr>
          <p:nvPr>
            <p:ph type="pic" sz="quarter" idx="13" hasCustomPrompt="1"/>
          </p:nvPr>
        </p:nvSpPr>
        <p:spPr>
          <a:xfrm>
            <a:off x="-1" y="1109018"/>
            <a:ext cx="809625" cy="1619250"/>
          </a:xfrm>
          <a:prstGeom prst="rect">
            <a:avLst/>
          </a:prstGeom>
          <a:ln>
            <a:noFill/>
          </a:ln>
        </p:spPr>
        <p:txBody>
          <a:bodyPr anchor="ctr" anchorCtr="0"/>
          <a:lstStyle>
            <a:lvl1pPr marL="0" indent="0" algn="ctr">
              <a:buFontTx/>
              <a:buNone/>
              <a:defRPr sz="1800"/>
            </a:lvl1pPr>
          </a:lstStyle>
          <a:p>
            <a:r>
              <a:rPr lang="pl-PL" dirty="0"/>
              <a:t>&gt;</a:t>
            </a:r>
            <a:endParaRPr lang="en-GB" dirty="0"/>
          </a:p>
        </p:txBody>
      </p:sp>
      <p:sp>
        <p:nvSpPr>
          <p:cNvPr id="18" name="Picture Placeholder 17"/>
          <p:cNvSpPr>
            <a:spLocks noGrp="1"/>
          </p:cNvSpPr>
          <p:nvPr>
            <p:ph type="pic" sz="quarter" idx="14" hasCustomPrompt="1"/>
          </p:nvPr>
        </p:nvSpPr>
        <p:spPr>
          <a:xfrm>
            <a:off x="1228722" y="8671885"/>
            <a:ext cx="4724399" cy="76200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FontTx/>
              <a:buNone/>
              <a:defRPr sz="1800"/>
            </a:lvl1pPr>
          </a:lstStyle>
          <a:p>
            <a:r>
              <a:rPr lang="pl-PL" dirty="0"/>
              <a:t>^</a:t>
            </a:r>
            <a:endParaRPr lang="en-GB" dirty="0"/>
          </a:p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7" name="Graphic 6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bi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  <p:pic>
        <p:nvPicPr>
          <p:cNvPr id="10" name="Graphic 9"/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28724" y="9048633"/>
            <a:ext cx="1794794" cy="89739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photo, b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16373856" y="0"/>
            <a:ext cx="1914144" cy="19141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3" name="Picture Placeholder 22"/>
          <p:cNvSpPr>
            <a:spLocks noGrp="1"/>
          </p:cNvSpPr>
          <p:nvPr>
            <p:ph type="pic" sz="quarter" idx="11" hasCustomPrompt="1"/>
          </p:nvPr>
        </p:nvSpPr>
        <p:spPr>
          <a:xfrm>
            <a:off x="12192000" y="1"/>
            <a:ext cx="6096000" cy="10286999"/>
          </a:xfrm>
          <a:custGeom>
            <a:avLst/>
            <a:gdLst>
              <a:gd name="connsiteX0" fmla="*/ 5322354 w 6096000"/>
              <a:gd name="connsiteY0" fmla="*/ 9370028 h 10286999"/>
              <a:gd name="connsiteX1" fmla="*/ 5034354 w 6096000"/>
              <a:gd name="connsiteY1" fmla="*/ 9658028 h 10286999"/>
              <a:gd name="connsiteX2" fmla="*/ 5322354 w 6096000"/>
              <a:gd name="connsiteY2" fmla="*/ 9946028 h 10286999"/>
              <a:gd name="connsiteX3" fmla="*/ 5610354 w 6096000"/>
              <a:gd name="connsiteY3" fmla="*/ 9658028 h 10286999"/>
              <a:gd name="connsiteX4" fmla="*/ 5322354 w 6096000"/>
              <a:gd name="connsiteY4" fmla="*/ 9370028 h 10286999"/>
              <a:gd name="connsiteX5" fmla="*/ 5324008 w 6096000"/>
              <a:gd name="connsiteY5" fmla="*/ 1304617 h 10286999"/>
              <a:gd name="connsiteX6" fmla="*/ 5162396 w 6096000"/>
              <a:gd name="connsiteY6" fmla="*/ 1442218 h 10286999"/>
              <a:gd name="connsiteX7" fmla="*/ 5485616 w 6096000"/>
              <a:gd name="connsiteY7" fmla="*/ 1442218 h 10286999"/>
              <a:gd name="connsiteX8" fmla="*/ 5324006 w 6096000"/>
              <a:gd name="connsiteY8" fmla="*/ 1057990 h 10286999"/>
              <a:gd name="connsiteX9" fmla="*/ 5078168 w 6096000"/>
              <a:gd name="connsiteY9" fmla="*/ 1388767 h 10286999"/>
              <a:gd name="connsiteX10" fmla="*/ 5127680 w 6096000"/>
              <a:gd name="connsiteY10" fmla="*/ 1423325 h 10286999"/>
              <a:gd name="connsiteX11" fmla="*/ 5324006 w 6096000"/>
              <a:gd name="connsiteY11" fmla="*/ 1216215 h 10286999"/>
              <a:gd name="connsiteX12" fmla="*/ 5520724 w 6096000"/>
              <a:gd name="connsiteY12" fmla="*/ 1423325 h 10286999"/>
              <a:gd name="connsiteX13" fmla="*/ 5569768 w 6096000"/>
              <a:gd name="connsiteY13" fmla="*/ 1390893 h 10286999"/>
              <a:gd name="connsiteX14" fmla="*/ 5455152 w 6096000"/>
              <a:gd name="connsiteY14" fmla="*/ 729653 h 10286999"/>
              <a:gd name="connsiteX15" fmla="*/ 5637464 w 6096000"/>
              <a:gd name="connsiteY15" fmla="*/ 1316346 h 10286999"/>
              <a:gd name="connsiteX16" fmla="*/ 5455152 w 6096000"/>
              <a:gd name="connsiteY16" fmla="*/ 729653 h 10286999"/>
              <a:gd name="connsiteX17" fmla="*/ 5192860 w 6096000"/>
              <a:gd name="connsiteY17" fmla="*/ 729653 h 10286999"/>
              <a:gd name="connsiteX18" fmla="*/ 5010548 w 6096000"/>
              <a:gd name="connsiteY18" fmla="*/ 1316346 h 10286999"/>
              <a:gd name="connsiteX19" fmla="*/ 5324008 w 6096000"/>
              <a:gd name="connsiteY19" fmla="*/ 592446 h 10286999"/>
              <a:gd name="connsiteX20" fmla="*/ 5024560 w 6096000"/>
              <a:gd name="connsiteY20" fmla="*/ 1337443 h 10286999"/>
              <a:gd name="connsiteX21" fmla="*/ 5057544 w 6096000"/>
              <a:gd name="connsiteY21" fmla="*/ 1372394 h 10286999"/>
              <a:gd name="connsiteX22" fmla="*/ 5324008 w 6096000"/>
              <a:gd name="connsiteY22" fmla="*/ 899686 h 10286999"/>
              <a:gd name="connsiteX23" fmla="*/ 5590944 w 6096000"/>
              <a:gd name="connsiteY23" fmla="*/ 1372394 h 10286999"/>
              <a:gd name="connsiteX24" fmla="*/ 5623532 w 6096000"/>
              <a:gd name="connsiteY24" fmla="*/ 1337443 h 10286999"/>
              <a:gd name="connsiteX25" fmla="*/ 0 w 6096000"/>
              <a:gd name="connsiteY25" fmla="*/ 0 h 10286999"/>
              <a:gd name="connsiteX26" fmla="*/ 6096000 w 6096000"/>
              <a:gd name="connsiteY26" fmla="*/ 0 h 10286999"/>
              <a:gd name="connsiteX27" fmla="*/ 6096000 w 6096000"/>
              <a:gd name="connsiteY27" fmla="*/ 10286999 h 10286999"/>
              <a:gd name="connsiteX28" fmla="*/ 0 w 6096000"/>
              <a:gd name="connsiteY28" fmla="*/ 10286999 h 1028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6096000" h="10286999">
                <a:moveTo>
                  <a:pt x="5322354" y="9370028"/>
                </a:moveTo>
                <a:cubicBezTo>
                  <a:pt x="5163296" y="9370028"/>
                  <a:pt x="5034354" y="9498970"/>
                  <a:pt x="5034354" y="9658028"/>
                </a:cubicBezTo>
                <a:cubicBezTo>
                  <a:pt x="5034354" y="9817086"/>
                  <a:pt x="5163296" y="9946028"/>
                  <a:pt x="5322354" y="9946028"/>
                </a:cubicBezTo>
                <a:cubicBezTo>
                  <a:pt x="5481412" y="9946028"/>
                  <a:pt x="5610354" y="9817086"/>
                  <a:pt x="5610354" y="9658028"/>
                </a:cubicBezTo>
                <a:cubicBezTo>
                  <a:pt x="5610354" y="9498970"/>
                  <a:pt x="5481412" y="9370028"/>
                  <a:pt x="5322354" y="9370028"/>
                </a:cubicBezTo>
                <a:close/>
                <a:moveTo>
                  <a:pt x="5324008" y="1304617"/>
                </a:moveTo>
                <a:lnTo>
                  <a:pt x="5162396" y="1442218"/>
                </a:lnTo>
                <a:cubicBezTo>
                  <a:pt x="5247020" y="1483939"/>
                  <a:pt x="5373128" y="1495668"/>
                  <a:pt x="5485616" y="1442218"/>
                </a:cubicBezTo>
                <a:close/>
                <a:moveTo>
                  <a:pt x="5324006" y="1057990"/>
                </a:moveTo>
                <a:lnTo>
                  <a:pt x="5078168" y="1388767"/>
                </a:lnTo>
                <a:cubicBezTo>
                  <a:pt x="5092572" y="1402701"/>
                  <a:pt x="5108632" y="1414036"/>
                  <a:pt x="5127680" y="1423325"/>
                </a:cubicBezTo>
                <a:lnTo>
                  <a:pt x="5324006" y="1216215"/>
                </a:lnTo>
                <a:lnTo>
                  <a:pt x="5520724" y="1423325"/>
                </a:lnTo>
                <a:cubicBezTo>
                  <a:pt x="5537176" y="1414036"/>
                  <a:pt x="5555834" y="1402701"/>
                  <a:pt x="5569768" y="1390893"/>
                </a:cubicBezTo>
                <a:close/>
                <a:moveTo>
                  <a:pt x="5455152" y="729653"/>
                </a:moveTo>
                <a:lnTo>
                  <a:pt x="5637464" y="1316346"/>
                </a:lnTo>
                <a:cubicBezTo>
                  <a:pt x="5789786" y="1109315"/>
                  <a:pt x="5696348" y="815929"/>
                  <a:pt x="5455152" y="729653"/>
                </a:cubicBezTo>
                <a:close/>
                <a:moveTo>
                  <a:pt x="5192860" y="729653"/>
                </a:moveTo>
                <a:cubicBezTo>
                  <a:pt x="4952140" y="815929"/>
                  <a:pt x="4858228" y="1109315"/>
                  <a:pt x="5010548" y="1316346"/>
                </a:cubicBezTo>
                <a:close/>
                <a:moveTo>
                  <a:pt x="5324008" y="592446"/>
                </a:moveTo>
                <a:lnTo>
                  <a:pt x="5024560" y="1337443"/>
                </a:lnTo>
                <a:cubicBezTo>
                  <a:pt x="5038492" y="1353895"/>
                  <a:pt x="5047782" y="1365231"/>
                  <a:pt x="5057544" y="1372394"/>
                </a:cubicBezTo>
                <a:lnTo>
                  <a:pt x="5324008" y="899686"/>
                </a:lnTo>
                <a:lnTo>
                  <a:pt x="5590944" y="1372394"/>
                </a:lnTo>
                <a:cubicBezTo>
                  <a:pt x="5607474" y="1355942"/>
                  <a:pt x="5618888" y="1342087"/>
                  <a:pt x="5623532" y="1337443"/>
                </a:cubicBezTo>
                <a:close/>
                <a:moveTo>
                  <a:pt x="0" y="0"/>
                </a:moveTo>
                <a:lnTo>
                  <a:pt x="6096000" y="0"/>
                </a:lnTo>
                <a:lnTo>
                  <a:pt x="6096000" y="10286999"/>
                </a:lnTo>
                <a:lnTo>
                  <a:pt x="0" y="10286999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</p:spPr>
        <p:txBody>
          <a:bodyPr wrap="square" lIns="1080000" rIns="1080000" anchor="ctr" anchorCtr="0">
            <a:noAutofit/>
          </a:bodyPr>
          <a:lstStyle>
            <a:lvl1pPr marL="0" indent="0" algn="ctr">
              <a:buFontTx/>
              <a:buNone/>
              <a:defRPr>
                <a:solidFill>
                  <a:schemeClr val="accent2">
                    <a:lumMod val="75000"/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sp>
        <p:nvSpPr>
          <p:cNvPr id="24" name="Oval 2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1228725" y="762008"/>
            <a:ext cx="10573132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pic>
        <p:nvPicPr>
          <p:cNvPr id="7" name="Graphic 6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bi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  <p:pic>
        <p:nvPicPr>
          <p:cNvPr id="9" name="Graphic 8"/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28724" y="9048633"/>
            <a:ext cx="1794794" cy="89739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bi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  <p:pic>
        <p:nvPicPr>
          <p:cNvPr id="9" name="Graphic 8"/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28724" y="9048633"/>
            <a:ext cx="1794794" cy="89739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bi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  <p:pic>
        <p:nvPicPr>
          <p:cNvPr id="9" name="Graphic 8"/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28724" y="9048633"/>
            <a:ext cx="1794794" cy="89739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bi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  <p:pic>
        <p:nvPicPr>
          <p:cNvPr id="9" name="Graphic 8"/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28724" y="9048633"/>
            <a:ext cx="1794794" cy="89739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ftware engineer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terprise application servi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pendent testing servi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rastructure &amp; application supp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 &amp; analyt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ud transform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Graphic 8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34150" y="0"/>
            <a:ext cx="5219700" cy="2609850"/>
          </a:xfrm>
          <a:prstGeom prst="rect">
            <a:avLst/>
          </a:prstGeom>
        </p:spPr>
      </p:pic>
      <p:pic>
        <p:nvPicPr>
          <p:cNvPr id="10" name="Graphic 9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77275" y="8524645"/>
            <a:ext cx="933450" cy="10763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2800" y="3884148"/>
            <a:ext cx="6502400" cy="351384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lnSpc>
                <a:spcPts val="6800"/>
              </a:lnSpc>
              <a:defRPr sz="72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pl-PL" dirty="0"/>
              <a:t>SECTION BREAK </a:t>
            </a:r>
            <a:r>
              <a:rPr lang="en-GB" dirty="0"/>
              <a:t>SLIDE TITLE, CALIBRI BOLD, </a:t>
            </a:r>
            <a:r>
              <a:rPr lang="pl-PL" dirty="0"/>
              <a:t>72</a:t>
            </a:r>
            <a:r>
              <a:rPr lang="en-GB" dirty="0"/>
              <a:t> PT</a:t>
            </a:r>
          </a:p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9" name="Graphic 8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screen shot of a computer monitor&#10;&#10;Description automatically generated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227" y="2463261"/>
            <a:ext cx="81915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sp>
        <p:nvSpPr>
          <p:cNvPr id="11" name="Picture Placeholder 7"/>
          <p:cNvSpPr>
            <a:spLocks noGrp="1"/>
          </p:cNvSpPr>
          <p:nvPr>
            <p:ph type="pic" sz="quarter" idx="12" hasCustomPrompt="1"/>
          </p:nvPr>
        </p:nvSpPr>
        <p:spPr>
          <a:xfrm>
            <a:off x="8689848" y="2851405"/>
            <a:ext cx="7384258" cy="4181474"/>
          </a:xfrm>
          <a:prstGeom prst="rect">
            <a:avLst/>
          </a:prstGeom>
          <a:solidFill>
            <a:schemeClr val="accent2"/>
          </a:solidFill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7" name="Picture 6" descr="A picture containing indoor, monitor, sitting, computer&#10;&#10;Description automatically generated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5227" y="3558636"/>
            <a:ext cx="8953500" cy="5524500"/>
          </a:xfrm>
          <a:prstGeom prst="rect">
            <a:avLst/>
          </a:prstGeom>
        </p:spPr>
      </p:pic>
      <p:sp>
        <p:nvSpPr>
          <p:cNvPr id="11" name="Picture Placeholder 7"/>
          <p:cNvSpPr>
            <a:spLocks noGrp="1"/>
          </p:cNvSpPr>
          <p:nvPr>
            <p:ph type="pic" sz="quarter" idx="12" hasCustomPrompt="1"/>
          </p:nvPr>
        </p:nvSpPr>
        <p:spPr>
          <a:xfrm>
            <a:off x="9477375" y="4343399"/>
            <a:ext cx="5809204" cy="3729039"/>
          </a:xfrm>
          <a:prstGeom prst="rect">
            <a:avLst/>
          </a:prstGeom>
          <a:solidFill>
            <a:schemeClr val="accent2"/>
          </a:solidFill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9" name="Picture 8" descr="A close up of a screen&#10;&#10;Description automatically generated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4227" y="2038029"/>
            <a:ext cx="5715000" cy="7620000"/>
          </a:xfrm>
          <a:prstGeom prst="rect">
            <a:avLst/>
          </a:prstGeom>
        </p:spPr>
      </p:pic>
      <p:sp>
        <p:nvSpPr>
          <p:cNvPr id="14" name="Picture Placeholder 7"/>
          <p:cNvSpPr>
            <a:spLocks noGrp="1"/>
          </p:cNvSpPr>
          <p:nvPr>
            <p:ph type="pic" sz="quarter" idx="13" hasCustomPrompt="1"/>
          </p:nvPr>
        </p:nvSpPr>
        <p:spPr>
          <a:xfrm>
            <a:off x="4694158" y="2502691"/>
            <a:ext cx="3015138" cy="6517767"/>
          </a:xfrm>
          <a:prstGeom prst="roundRect">
            <a:avLst>
              <a:gd name="adj" fmla="val 10770"/>
            </a:avLst>
          </a:prstGeom>
          <a:solidFill>
            <a:schemeClr val="accent2"/>
          </a:solidFill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pic>
        <p:nvPicPr>
          <p:cNvPr id="18" name="Picture 17" descr="A close up of a sign&#10;&#10;Description automatically generated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8033" y="4694507"/>
            <a:ext cx="3864387" cy="4830485"/>
          </a:xfrm>
          <a:prstGeom prst="rect">
            <a:avLst/>
          </a:prstGeom>
        </p:spPr>
      </p:pic>
      <p:sp>
        <p:nvSpPr>
          <p:cNvPr id="19" name="Picture Placeholder 7"/>
          <p:cNvSpPr>
            <a:spLocks noGrp="1"/>
          </p:cNvSpPr>
          <p:nvPr>
            <p:ph type="pic" sz="quarter" idx="14" hasCustomPrompt="1"/>
          </p:nvPr>
        </p:nvSpPr>
        <p:spPr>
          <a:xfrm>
            <a:off x="10709275" y="5645150"/>
            <a:ext cx="2416175" cy="2867025"/>
          </a:xfrm>
          <a:prstGeom prst="roundRect">
            <a:avLst>
              <a:gd name="adj" fmla="val 15645"/>
            </a:avLst>
          </a:prstGeom>
          <a:solidFill>
            <a:schemeClr val="accent2"/>
          </a:solidFill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pic>
        <p:nvPicPr>
          <p:cNvPr id="10" name="Graphic 9"/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sp>
        <p:nvSpPr>
          <p:cNvPr id="19" name="Picture Placeholder 7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5343952" y="3523500"/>
            <a:ext cx="3240000" cy="32400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anchor="ctr" anchorCtr="0"/>
          <a:lstStyle>
            <a:lvl1pPr marL="0" indent="0" algn="ctr">
              <a:buFontTx/>
              <a:buNone/>
              <a:defRPr sz="3600"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9144000" y="4386262"/>
            <a:ext cx="2971800" cy="151447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2800"/>
            </a:lvl1pPr>
            <a:lvl2pPr marL="685800" indent="0">
              <a:buFontTx/>
              <a:buNone/>
              <a:defRPr/>
            </a:lvl2pPr>
            <a:lvl3pPr marL="1371600" indent="0">
              <a:buFontTx/>
              <a:buNone/>
              <a:defRPr/>
            </a:lvl3pPr>
            <a:lvl4pPr marL="2057400" indent="0">
              <a:buFontTx/>
              <a:buNone/>
              <a:defRPr/>
            </a:lvl4pPr>
            <a:lvl5pPr marL="2743200" indent="0">
              <a:buFontTx/>
              <a:buNone/>
              <a:defRPr/>
            </a:lvl5pPr>
          </a:lstStyle>
          <a:p>
            <a:pPr lvl="0"/>
            <a:r>
              <a:rPr lang="pl-PL" dirty="0"/>
              <a:t>Your name, function and contact details here</a:t>
            </a:r>
          </a:p>
        </p:txBody>
      </p:sp>
      <p:pic>
        <p:nvPicPr>
          <p:cNvPr id="8" name="Graphic 7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 photo,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/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18288001" cy="5143499"/>
          </a:xfrm>
          <a:custGeom>
            <a:avLst/>
            <a:gdLst>
              <a:gd name="connsiteX0" fmla="*/ 17516009 w 18288001"/>
              <a:gd name="connsiteY0" fmla="*/ 1304618 h 5143499"/>
              <a:gd name="connsiteX1" fmla="*/ 17354397 w 18288001"/>
              <a:gd name="connsiteY1" fmla="*/ 1442219 h 5143499"/>
              <a:gd name="connsiteX2" fmla="*/ 17677617 w 18288001"/>
              <a:gd name="connsiteY2" fmla="*/ 1442219 h 5143499"/>
              <a:gd name="connsiteX3" fmla="*/ 17516009 w 18288001"/>
              <a:gd name="connsiteY3" fmla="*/ 1057991 h 5143499"/>
              <a:gd name="connsiteX4" fmla="*/ 17270169 w 18288001"/>
              <a:gd name="connsiteY4" fmla="*/ 1388768 h 5143499"/>
              <a:gd name="connsiteX5" fmla="*/ 17319681 w 18288001"/>
              <a:gd name="connsiteY5" fmla="*/ 1423326 h 5143499"/>
              <a:gd name="connsiteX6" fmla="*/ 17516009 w 18288001"/>
              <a:gd name="connsiteY6" fmla="*/ 1216216 h 5143499"/>
              <a:gd name="connsiteX7" fmla="*/ 17712725 w 18288001"/>
              <a:gd name="connsiteY7" fmla="*/ 1423326 h 5143499"/>
              <a:gd name="connsiteX8" fmla="*/ 17761769 w 18288001"/>
              <a:gd name="connsiteY8" fmla="*/ 1390894 h 5143499"/>
              <a:gd name="connsiteX9" fmla="*/ 17647153 w 18288001"/>
              <a:gd name="connsiteY9" fmla="*/ 729654 h 5143499"/>
              <a:gd name="connsiteX10" fmla="*/ 17829465 w 18288001"/>
              <a:gd name="connsiteY10" fmla="*/ 1316347 h 5143499"/>
              <a:gd name="connsiteX11" fmla="*/ 17647153 w 18288001"/>
              <a:gd name="connsiteY11" fmla="*/ 729654 h 5143499"/>
              <a:gd name="connsiteX12" fmla="*/ 17384861 w 18288001"/>
              <a:gd name="connsiteY12" fmla="*/ 729654 h 5143499"/>
              <a:gd name="connsiteX13" fmla="*/ 17202549 w 18288001"/>
              <a:gd name="connsiteY13" fmla="*/ 1316347 h 5143499"/>
              <a:gd name="connsiteX14" fmla="*/ 17516009 w 18288001"/>
              <a:gd name="connsiteY14" fmla="*/ 592447 h 5143499"/>
              <a:gd name="connsiteX15" fmla="*/ 17216561 w 18288001"/>
              <a:gd name="connsiteY15" fmla="*/ 1337444 h 5143499"/>
              <a:gd name="connsiteX16" fmla="*/ 17249545 w 18288001"/>
              <a:gd name="connsiteY16" fmla="*/ 1372395 h 5143499"/>
              <a:gd name="connsiteX17" fmla="*/ 17516009 w 18288001"/>
              <a:gd name="connsiteY17" fmla="*/ 899687 h 5143499"/>
              <a:gd name="connsiteX18" fmla="*/ 17782945 w 18288001"/>
              <a:gd name="connsiteY18" fmla="*/ 1372395 h 5143499"/>
              <a:gd name="connsiteX19" fmla="*/ 17815533 w 18288001"/>
              <a:gd name="connsiteY19" fmla="*/ 1337444 h 5143499"/>
              <a:gd name="connsiteX20" fmla="*/ 1 w 18288001"/>
              <a:gd name="connsiteY20" fmla="*/ 271425 h 5143499"/>
              <a:gd name="connsiteX21" fmla="*/ 1 w 18288001"/>
              <a:gd name="connsiteY21" fmla="*/ 1890675 h 5143499"/>
              <a:gd name="connsiteX22" fmla="*/ 809626 w 18288001"/>
              <a:gd name="connsiteY22" fmla="*/ 1081050 h 5143499"/>
              <a:gd name="connsiteX23" fmla="*/ 0 w 18288001"/>
              <a:gd name="connsiteY23" fmla="*/ 0 h 5143499"/>
              <a:gd name="connsiteX24" fmla="*/ 18288001 w 18288001"/>
              <a:gd name="connsiteY24" fmla="*/ 0 h 5143499"/>
              <a:gd name="connsiteX25" fmla="*/ 18288001 w 18288001"/>
              <a:gd name="connsiteY25" fmla="*/ 5143499 h 5143499"/>
              <a:gd name="connsiteX26" fmla="*/ 0 w 18288001"/>
              <a:gd name="connsiteY26" fmla="*/ 5143499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8288001" h="5143499">
                <a:moveTo>
                  <a:pt x="17516009" y="1304618"/>
                </a:moveTo>
                <a:lnTo>
                  <a:pt x="17354397" y="1442219"/>
                </a:lnTo>
                <a:cubicBezTo>
                  <a:pt x="17439021" y="1483940"/>
                  <a:pt x="17565129" y="1495669"/>
                  <a:pt x="17677617" y="1442219"/>
                </a:cubicBezTo>
                <a:close/>
                <a:moveTo>
                  <a:pt x="17516009" y="1057991"/>
                </a:moveTo>
                <a:lnTo>
                  <a:pt x="17270169" y="1388768"/>
                </a:lnTo>
                <a:cubicBezTo>
                  <a:pt x="17284573" y="1402702"/>
                  <a:pt x="17300633" y="1414037"/>
                  <a:pt x="17319681" y="1423326"/>
                </a:cubicBezTo>
                <a:lnTo>
                  <a:pt x="17516009" y="1216216"/>
                </a:lnTo>
                <a:lnTo>
                  <a:pt x="17712725" y="1423326"/>
                </a:lnTo>
                <a:cubicBezTo>
                  <a:pt x="17729177" y="1414037"/>
                  <a:pt x="17747837" y="1402702"/>
                  <a:pt x="17761769" y="1390894"/>
                </a:cubicBezTo>
                <a:close/>
                <a:moveTo>
                  <a:pt x="17647153" y="729654"/>
                </a:moveTo>
                <a:lnTo>
                  <a:pt x="17829465" y="1316347"/>
                </a:lnTo>
                <a:cubicBezTo>
                  <a:pt x="17981789" y="1109316"/>
                  <a:pt x="17888349" y="815930"/>
                  <a:pt x="17647153" y="729654"/>
                </a:cubicBezTo>
                <a:close/>
                <a:moveTo>
                  <a:pt x="17384861" y="729654"/>
                </a:moveTo>
                <a:cubicBezTo>
                  <a:pt x="17144141" y="815930"/>
                  <a:pt x="17050229" y="1109316"/>
                  <a:pt x="17202549" y="1316347"/>
                </a:cubicBezTo>
                <a:close/>
                <a:moveTo>
                  <a:pt x="17516009" y="592447"/>
                </a:moveTo>
                <a:lnTo>
                  <a:pt x="17216561" y="1337444"/>
                </a:lnTo>
                <a:cubicBezTo>
                  <a:pt x="17230493" y="1353896"/>
                  <a:pt x="17239785" y="1365232"/>
                  <a:pt x="17249545" y="1372395"/>
                </a:cubicBezTo>
                <a:lnTo>
                  <a:pt x="17516009" y="899687"/>
                </a:lnTo>
                <a:lnTo>
                  <a:pt x="17782945" y="1372395"/>
                </a:lnTo>
                <a:cubicBezTo>
                  <a:pt x="17799477" y="1355943"/>
                  <a:pt x="17810889" y="1342088"/>
                  <a:pt x="17815533" y="1337444"/>
                </a:cubicBezTo>
                <a:close/>
                <a:moveTo>
                  <a:pt x="1" y="271425"/>
                </a:moveTo>
                <a:lnTo>
                  <a:pt x="1" y="1890675"/>
                </a:lnTo>
                <a:lnTo>
                  <a:pt x="809626" y="1081050"/>
                </a:lnTo>
                <a:close/>
                <a:moveTo>
                  <a:pt x="0" y="0"/>
                </a:moveTo>
                <a:lnTo>
                  <a:pt x="18288001" y="0"/>
                </a:lnTo>
                <a:lnTo>
                  <a:pt x="18288001" y="5143499"/>
                </a:lnTo>
                <a:lnTo>
                  <a:pt x="0" y="5143499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anchor="ctr" anchorCtr="0">
            <a:noAutofit/>
          </a:bodyPr>
          <a:lstStyle>
            <a:lvl1pPr marL="0" indent="0" algn="ctr">
              <a:buFontTx/>
              <a:buNone/>
              <a:defRPr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 photo, b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-1" y="0"/>
            <a:ext cx="18288001" cy="25725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2" name="Picture Placeholder 21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761"/>
            <a:ext cx="18288001" cy="5143499"/>
          </a:xfrm>
          <a:custGeom>
            <a:avLst/>
            <a:gdLst>
              <a:gd name="connsiteX0" fmla="*/ 17516009 w 18288001"/>
              <a:gd name="connsiteY0" fmla="*/ 1304618 h 5143499"/>
              <a:gd name="connsiteX1" fmla="*/ 17354397 w 18288001"/>
              <a:gd name="connsiteY1" fmla="*/ 1442219 h 5143499"/>
              <a:gd name="connsiteX2" fmla="*/ 17677617 w 18288001"/>
              <a:gd name="connsiteY2" fmla="*/ 1442219 h 5143499"/>
              <a:gd name="connsiteX3" fmla="*/ 17516009 w 18288001"/>
              <a:gd name="connsiteY3" fmla="*/ 1057991 h 5143499"/>
              <a:gd name="connsiteX4" fmla="*/ 17270169 w 18288001"/>
              <a:gd name="connsiteY4" fmla="*/ 1388768 h 5143499"/>
              <a:gd name="connsiteX5" fmla="*/ 17319681 w 18288001"/>
              <a:gd name="connsiteY5" fmla="*/ 1423326 h 5143499"/>
              <a:gd name="connsiteX6" fmla="*/ 17516009 w 18288001"/>
              <a:gd name="connsiteY6" fmla="*/ 1216216 h 5143499"/>
              <a:gd name="connsiteX7" fmla="*/ 17712725 w 18288001"/>
              <a:gd name="connsiteY7" fmla="*/ 1423326 h 5143499"/>
              <a:gd name="connsiteX8" fmla="*/ 17761769 w 18288001"/>
              <a:gd name="connsiteY8" fmla="*/ 1390894 h 5143499"/>
              <a:gd name="connsiteX9" fmla="*/ 17647153 w 18288001"/>
              <a:gd name="connsiteY9" fmla="*/ 729654 h 5143499"/>
              <a:gd name="connsiteX10" fmla="*/ 17829465 w 18288001"/>
              <a:gd name="connsiteY10" fmla="*/ 1316347 h 5143499"/>
              <a:gd name="connsiteX11" fmla="*/ 17647153 w 18288001"/>
              <a:gd name="connsiteY11" fmla="*/ 729654 h 5143499"/>
              <a:gd name="connsiteX12" fmla="*/ 17384861 w 18288001"/>
              <a:gd name="connsiteY12" fmla="*/ 729654 h 5143499"/>
              <a:gd name="connsiteX13" fmla="*/ 17202549 w 18288001"/>
              <a:gd name="connsiteY13" fmla="*/ 1316347 h 5143499"/>
              <a:gd name="connsiteX14" fmla="*/ 17516009 w 18288001"/>
              <a:gd name="connsiteY14" fmla="*/ 592447 h 5143499"/>
              <a:gd name="connsiteX15" fmla="*/ 17216561 w 18288001"/>
              <a:gd name="connsiteY15" fmla="*/ 1337444 h 5143499"/>
              <a:gd name="connsiteX16" fmla="*/ 17249545 w 18288001"/>
              <a:gd name="connsiteY16" fmla="*/ 1372395 h 5143499"/>
              <a:gd name="connsiteX17" fmla="*/ 17516009 w 18288001"/>
              <a:gd name="connsiteY17" fmla="*/ 899687 h 5143499"/>
              <a:gd name="connsiteX18" fmla="*/ 17782945 w 18288001"/>
              <a:gd name="connsiteY18" fmla="*/ 1372395 h 5143499"/>
              <a:gd name="connsiteX19" fmla="*/ 17815533 w 18288001"/>
              <a:gd name="connsiteY19" fmla="*/ 1337444 h 5143499"/>
              <a:gd name="connsiteX20" fmla="*/ 1 w 18288001"/>
              <a:gd name="connsiteY20" fmla="*/ 271425 h 5143499"/>
              <a:gd name="connsiteX21" fmla="*/ 1 w 18288001"/>
              <a:gd name="connsiteY21" fmla="*/ 1890675 h 5143499"/>
              <a:gd name="connsiteX22" fmla="*/ 809626 w 18288001"/>
              <a:gd name="connsiteY22" fmla="*/ 1081050 h 5143499"/>
              <a:gd name="connsiteX23" fmla="*/ 0 w 18288001"/>
              <a:gd name="connsiteY23" fmla="*/ 0 h 5143499"/>
              <a:gd name="connsiteX24" fmla="*/ 18288001 w 18288001"/>
              <a:gd name="connsiteY24" fmla="*/ 0 h 5143499"/>
              <a:gd name="connsiteX25" fmla="*/ 18288001 w 18288001"/>
              <a:gd name="connsiteY25" fmla="*/ 5143499 h 5143499"/>
              <a:gd name="connsiteX26" fmla="*/ 0 w 18288001"/>
              <a:gd name="connsiteY26" fmla="*/ 5143499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8288001" h="5143499">
                <a:moveTo>
                  <a:pt x="17516009" y="1304618"/>
                </a:moveTo>
                <a:lnTo>
                  <a:pt x="17354397" y="1442219"/>
                </a:lnTo>
                <a:cubicBezTo>
                  <a:pt x="17439021" y="1483940"/>
                  <a:pt x="17565129" y="1495669"/>
                  <a:pt x="17677617" y="1442219"/>
                </a:cubicBezTo>
                <a:close/>
                <a:moveTo>
                  <a:pt x="17516009" y="1057991"/>
                </a:moveTo>
                <a:lnTo>
                  <a:pt x="17270169" y="1388768"/>
                </a:lnTo>
                <a:cubicBezTo>
                  <a:pt x="17284573" y="1402702"/>
                  <a:pt x="17300633" y="1414037"/>
                  <a:pt x="17319681" y="1423326"/>
                </a:cubicBezTo>
                <a:lnTo>
                  <a:pt x="17516009" y="1216216"/>
                </a:lnTo>
                <a:lnTo>
                  <a:pt x="17712725" y="1423326"/>
                </a:lnTo>
                <a:cubicBezTo>
                  <a:pt x="17729177" y="1414037"/>
                  <a:pt x="17747837" y="1402702"/>
                  <a:pt x="17761769" y="1390894"/>
                </a:cubicBezTo>
                <a:close/>
                <a:moveTo>
                  <a:pt x="17647153" y="729654"/>
                </a:moveTo>
                <a:lnTo>
                  <a:pt x="17829465" y="1316347"/>
                </a:lnTo>
                <a:cubicBezTo>
                  <a:pt x="17981789" y="1109316"/>
                  <a:pt x="17888349" y="815930"/>
                  <a:pt x="17647153" y="729654"/>
                </a:cubicBezTo>
                <a:close/>
                <a:moveTo>
                  <a:pt x="17384861" y="729654"/>
                </a:moveTo>
                <a:cubicBezTo>
                  <a:pt x="17144141" y="815930"/>
                  <a:pt x="17050229" y="1109316"/>
                  <a:pt x="17202549" y="1316347"/>
                </a:cubicBezTo>
                <a:close/>
                <a:moveTo>
                  <a:pt x="17516009" y="592447"/>
                </a:moveTo>
                <a:lnTo>
                  <a:pt x="17216561" y="1337444"/>
                </a:lnTo>
                <a:cubicBezTo>
                  <a:pt x="17230493" y="1353896"/>
                  <a:pt x="17239785" y="1365232"/>
                  <a:pt x="17249545" y="1372395"/>
                </a:cubicBezTo>
                <a:lnTo>
                  <a:pt x="17516009" y="899687"/>
                </a:lnTo>
                <a:lnTo>
                  <a:pt x="17782945" y="1372395"/>
                </a:lnTo>
                <a:cubicBezTo>
                  <a:pt x="17799477" y="1355943"/>
                  <a:pt x="17810889" y="1342088"/>
                  <a:pt x="17815533" y="1337444"/>
                </a:cubicBezTo>
                <a:close/>
                <a:moveTo>
                  <a:pt x="1" y="271425"/>
                </a:moveTo>
                <a:lnTo>
                  <a:pt x="1" y="1890675"/>
                </a:lnTo>
                <a:lnTo>
                  <a:pt x="809626" y="1081050"/>
                </a:lnTo>
                <a:close/>
                <a:moveTo>
                  <a:pt x="0" y="0"/>
                </a:moveTo>
                <a:lnTo>
                  <a:pt x="18288001" y="0"/>
                </a:lnTo>
                <a:lnTo>
                  <a:pt x="18288001" y="5143499"/>
                </a:lnTo>
                <a:lnTo>
                  <a:pt x="0" y="5143499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</p:spPr>
        <p:txBody>
          <a:bodyPr wrap="square" anchor="ctr" anchorCtr="0">
            <a:noAutofit/>
          </a:bodyPr>
          <a:lstStyle>
            <a:lvl1pPr marL="0" indent="0" algn="ctr">
              <a:buFontTx/>
              <a:buNone/>
              <a:defRPr>
                <a:solidFill>
                  <a:schemeClr val="accent1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Graphic 8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34150" y="0"/>
            <a:ext cx="5219700" cy="2609850"/>
          </a:xfrm>
          <a:prstGeom prst="rect">
            <a:avLst/>
          </a:prstGeom>
        </p:spPr>
      </p:pic>
      <p:pic>
        <p:nvPicPr>
          <p:cNvPr id="10" name="Graphic 9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77275" y="8524645"/>
            <a:ext cx="933450" cy="10763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2800" y="3884148"/>
            <a:ext cx="6502400" cy="351384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lnSpc>
                <a:spcPts val="6800"/>
              </a:lnSpc>
              <a:defRPr sz="72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pl-PL" dirty="0"/>
              <a:t>SECTION BREAK </a:t>
            </a:r>
            <a:r>
              <a:rPr lang="en-GB" dirty="0"/>
              <a:t>SLIDE TITLE, CALIBRI BOLD, </a:t>
            </a:r>
            <a:r>
              <a:rPr lang="pl-PL" dirty="0"/>
              <a:t>72</a:t>
            </a:r>
            <a:r>
              <a:rPr lang="en-GB" dirty="0"/>
              <a:t> PT</a:t>
            </a:r>
          </a:p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/>
          <p:cNvSpPr/>
          <p:nvPr userDrawn="1"/>
        </p:nvSpPr>
        <p:spPr>
          <a:xfrm>
            <a:off x="12192000" y="0"/>
            <a:ext cx="6096000" cy="10287000"/>
          </a:xfrm>
          <a:custGeom>
            <a:avLst/>
            <a:gdLst>
              <a:gd name="connsiteX0" fmla="*/ 5322354 w 6096000"/>
              <a:gd name="connsiteY0" fmla="*/ 9370029 h 10287000"/>
              <a:gd name="connsiteX1" fmla="*/ 5034354 w 6096000"/>
              <a:gd name="connsiteY1" fmla="*/ 9658029 h 10287000"/>
              <a:gd name="connsiteX2" fmla="*/ 5322354 w 6096000"/>
              <a:gd name="connsiteY2" fmla="*/ 9946029 h 10287000"/>
              <a:gd name="connsiteX3" fmla="*/ 5610354 w 6096000"/>
              <a:gd name="connsiteY3" fmla="*/ 9658029 h 10287000"/>
              <a:gd name="connsiteX4" fmla="*/ 5322354 w 6096000"/>
              <a:gd name="connsiteY4" fmla="*/ 9370029 h 10287000"/>
              <a:gd name="connsiteX5" fmla="*/ 5324008 w 6096000"/>
              <a:gd name="connsiteY5" fmla="*/ 1304618 h 10287000"/>
              <a:gd name="connsiteX6" fmla="*/ 5162396 w 6096000"/>
              <a:gd name="connsiteY6" fmla="*/ 1442219 h 10287000"/>
              <a:gd name="connsiteX7" fmla="*/ 5485616 w 6096000"/>
              <a:gd name="connsiteY7" fmla="*/ 1442219 h 10287000"/>
              <a:gd name="connsiteX8" fmla="*/ 5324006 w 6096000"/>
              <a:gd name="connsiteY8" fmla="*/ 1057991 h 10287000"/>
              <a:gd name="connsiteX9" fmla="*/ 5078168 w 6096000"/>
              <a:gd name="connsiteY9" fmla="*/ 1388768 h 10287000"/>
              <a:gd name="connsiteX10" fmla="*/ 5127680 w 6096000"/>
              <a:gd name="connsiteY10" fmla="*/ 1423326 h 10287000"/>
              <a:gd name="connsiteX11" fmla="*/ 5324006 w 6096000"/>
              <a:gd name="connsiteY11" fmla="*/ 1216216 h 10287000"/>
              <a:gd name="connsiteX12" fmla="*/ 5520724 w 6096000"/>
              <a:gd name="connsiteY12" fmla="*/ 1423326 h 10287000"/>
              <a:gd name="connsiteX13" fmla="*/ 5569768 w 6096000"/>
              <a:gd name="connsiteY13" fmla="*/ 1390894 h 10287000"/>
              <a:gd name="connsiteX14" fmla="*/ 5455152 w 6096000"/>
              <a:gd name="connsiteY14" fmla="*/ 729654 h 10287000"/>
              <a:gd name="connsiteX15" fmla="*/ 5637464 w 6096000"/>
              <a:gd name="connsiteY15" fmla="*/ 1316347 h 10287000"/>
              <a:gd name="connsiteX16" fmla="*/ 5455152 w 6096000"/>
              <a:gd name="connsiteY16" fmla="*/ 729654 h 10287000"/>
              <a:gd name="connsiteX17" fmla="*/ 5192860 w 6096000"/>
              <a:gd name="connsiteY17" fmla="*/ 729654 h 10287000"/>
              <a:gd name="connsiteX18" fmla="*/ 5010548 w 6096000"/>
              <a:gd name="connsiteY18" fmla="*/ 1316347 h 10287000"/>
              <a:gd name="connsiteX19" fmla="*/ 5324008 w 6096000"/>
              <a:gd name="connsiteY19" fmla="*/ 592447 h 10287000"/>
              <a:gd name="connsiteX20" fmla="*/ 5024560 w 6096000"/>
              <a:gd name="connsiteY20" fmla="*/ 1337444 h 10287000"/>
              <a:gd name="connsiteX21" fmla="*/ 5057544 w 6096000"/>
              <a:gd name="connsiteY21" fmla="*/ 1372395 h 10287000"/>
              <a:gd name="connsiteX22" fmla="*/ 5324008 w 6096000"/>
              <a:gd name="connsiteY22" fmla="*/ 899687 h 10287000"/>
              <a:gd name="connsiteX23" fmla="*/ 5590944 w 6096000"/>
              <a:gd name="connsiteY23" fmla="*/ 1372395 h 10287000"/>
              <a:gd name="connsiteX24" fmla="*/ 5623532 w 6096000"/>
              <a:gd name="connsiteY24" fmla="*/ 1337444 h 10287000"/>
              <a:gd name="connsiteX25" fmla="*/ 0 w 6096000"/>
              <a:gd name="connsiteY25" fmla="*/ 0 h 10287000"/>
              <a:gd name="connsiteX26" fmla="*/ 6096000 w 6096000"/>
              <a:gd name="connsiteY26" fmla="*/ 0 h 10287000"/>
              <a:gd name="connsiteX27" fmla="*/ 6096000 w 6096000"/>
              <a:gd name="connsiteY27" fmla="*/ 10287000 h 10287000"/>
              <a:gd name="connsiteX28" fmla="*/ 0 w 6096000"/>
              <a:gd name="connsiteY28" fmla="*/ 10287000 h 1028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6096000" h="10287000">
                <a:moveTo>
                  <a:pt x="5322354" y="9370029"/>
                </a:moveTo>
                <a:cubicBezTo>
                  <a:pt x="5163296" y="9370029"/>
                  <a:pt x="5034354" y="9498971"/>
                  <a:pt x="5034354" y="9658029"/>
                </a:cubicBezTo>
                <a:cubicBezTo>
                  <a:pt x="5034354" y="9817087"/>
                  <a:pt x="5163296" y="9946029"/>
                  <a:pt x="5322354" y="9946029"/>
                </a:cubicBezTo>
                <a:cubicBezTo>
                  <a:pt x="5481412" y="9946029"/>
                  <a:pt x="5610354" y="9817087"/>
                  <a:pt x="5610354" y="9658029"/>
                </a:cubicBezTo>
                <a:cubicBezTo>
                  <a:pt x="5610354" y="9498971"/>
                  <a:pt x="5481412" y="9370029"/>
                  <a:pt x="5322354" y="9370029"/>
                </a:cubicBezTo>
                <a:close/>
                <a:moveTo>
                  <a:pt x="5324008" y="1304618"/>
                </a:moveTo>
                <a:lnTo>
                  <a:pt x="5162396" y="1442219"/>
                </a:lnTo>
                <a:cubicBezTo>
                  <a:pt x="5247020" y="1483940"/>
                  <a:pt x="5373128" y="1495669"/>
                  <a:pt x="5485616" y="1442219"/>
                </a:cubicBezTo>
                <a:close/>
                <a:moveTo>
                  <a:pt x="5324006" y="1057991"/>
                </a:moveTo>
                <a:lnTo>
                  <a:pt x="5078168" y="1388768"/>
                </a:lnTo>
                <a:cubicBezTo>
                  <a:pt x="5092572" y="1402702"/>
                  <a:pt x="5108632" y="1414037"/>
                  <a:pt x="5127680" y="1423326"/>
                </a:cubicBezTo>
                <a:lnTo>
                  <a:pt x="5324006" y="1216216"/>
                </a:lnTo>
                <a:lnTo>
                  <a:pt x="5520724" y="1423326"/>
                </a:lnTo>
                <a:cubicBezTo>
                  <a:pt x="5537176" y="1414037"/>
                  <a:pt x="5555834" y="1402702"/>
                  <a:pt x="5569768" y="1390894"/>
                </a:cubicBezTo>
                <a:close/>
                <a:moveTo>
                  <a:pt x="5455152" y="729654"/>
                </a:moveTo>
                <a:lnTo>
                  <a:pt x="5637464" y="1316347"/>
                </a:lnTo>
                <a:cubicBezTo>
                  <a:pt x="5789786" y="1109316"/>
                  <a:pt x="5696348" y="815930"/>
                  <a:pt x="5455152" y="729654"/>
                </a:cubicBezTo>
                <a:close/>
                <a:moveTo>
                  <a:pt x="5192860" y="729654"/>
                </a:moveTo>
                <a:cubicBezTo>
                  <a:pt x="4952140" y="815930"/>
                  <a:pt x="4858228" y="1109316"/>
                  <a:pt x="5010548" y="1316347"/>
                </a:cubicBezTo>
                <a:close/>
                <a:moveTo>
                  <a:pt x="5324008" y="592447"/>
                </a:moveTo>
                <a:lnTo>
                  <a:pt x="5024560" y="1337444"/>
                </a:lnTo>
                <a:cubicBezTo>
                  <a:pt x="5038492" y="1353896"/>
                  <a:pt x="5047782" y="1365232"/>
                  <a:pt x="5057544" y="1372395"/>
                </a:cubicBezTo>
                <a:lnTo>
                  <a:pt x="5324008" y="899687"/>
                </a:lnTo>
                <a:lnTo>
                  <a:pt x="5590944" y="1372395"/>
                </a:lnTo>
                <a:cubicBezTo>
                  <a:pt x="5607474" y="1355943"/>
                  <a:pt x="5618888" y="1342088"/>
                  <a:pt x="5623532" y="1337444"/>
                </a:cubicBezTo>
                <a:close/>
                <a:moveTo>
                  <a:pt x="0" y="0"/>
                </a:moveTo>
                <a:lnTo>
                  <a:pt x="6096000" y="0"/>
                </a:lnTo>
                <a:lnTo>
                  <a:pt x="6096000" y="10287000"/>
                </a:lnTo>
                <a:lnTo>
                  <a:pt x="0" y="10287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20" name="Oval 19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228725" y="762008"/>
            <a:ext cx="10573132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pic>
        <p:nvPicPr>
          <p:cNvPr id="7" name="Graphic 6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photo,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2"/>
          <p:cNvSpPr>
            <a:spLocks noGrp="1"/>
          </p:cNvSpPr>
          <p:nvPr>
            <p:ph type="pic" sz="quarter" idx="11" hasCustomPrompt="1"/>
          </p:nvPr>
        </p:nvSpPr>
        <p:spPr>
          <a:xfrm>
            <a:off x="12192000" y="1"/>
            <a:ext cx="6096000" cy="10286999"/>
          </a:xfrm>
          <a:custGeom>
            <a:avLst/>
            <a:gdLst>
              <a:gd name="connsiteX0" fmla="*/ 5322354 w 6096000"/>
              <a:gd name="connsiteY0" fmla="*/ 9370028 h 10286999"/>
              <a:gd name="connsiteX1" fmla="*/ 5034354 w 6096000"/>
              <a:gd name="connsiteY1" fmla="*/ 9658028 h 10286999"/>
              <a:gd name="connsiteX2" fmla="*/ 5322354 w 6096000"/>
              <a:gd name="connsiteY2" fmla="*/ 9946028 h 10286999"/>
              <a:gd name="connsiteX3" fmla="*/ 5610354 w 6096000"/>
              <a:gd name="connsiteY3" fmla="*/ 9658028 h 10286999"/>
              <a:gd name="connsiteX4" fmla="*/ 5322354 w 6096000"/>
              <a:gd name="connsiteY4" fmla="*/ 9370028 h 10286999"/>
              <a:gd name="connsiteX5" fmla="*/ 5324008 w 6096000"/>
              <a:gd name="connsiteY5" fmla="*/ 1304617 h 10286999"/>
              <a:gd name="connsiteX6" fmla="*/ 5162396 w 6096000"/>
              <a:gd name="connsiteY6" fmla="*/ 1442218 h 10286999"/>
              <a:gd name="connsiteX7" fmla="*/ 5485616 w 6096000"/>
              <a:gd name="connsiteY7" fmla="*/ 1442218 h 10286999"/>
              <a:gd name="connsiteX8" fmla="*/ 5324006 w 6096000"/>
              <a:gd name="connsiteY8" fmla="*/ 1057990 h 10286999"/>
              <a:gd name="connsiteX9" fmla="*/ 5078168 w 6096000"/>
              <a:gd name="connsiteY9" fmla="*/ 1388767 h 10286999"/>
              <a:gd name="connsiteX10" fmla="*/ 5127680 w 6096000"/>
              <a:gd name="connsiteY10" fmla="*/ 1423325 h 10286999"/>
              <a:gd name="connsiteX11" fmla="*/ 5324006 w 6096000"/>
              <a:gd name="connsiteY11" fmla="*/ 1216215 h 10286999"/>
              <a:gd name="connsiteX12" fmla="*/ 5520724 w 6096000"/>
              <a:gd name="connsiteY12" fmla="*/ 1423325 h 10286999"/>
              <a:gd name="connsiteX13" fmla="*/ 5569768 w 6096000"/>
              <a:gd name="connsiteY13" fmla="*/ 1390893 h 10286999"/>
              <a:gd name="connsiteX14" fmla="*/ 5455152 w 6096000"/>
              <a:gd name="connsiteY14" fmla="*/ 729653 h 10286999"/>
              <a:gd name="connsiteX15" fmla="*/ 5637464 w 6096000"/>
              <a:gd name="connsiteY15" fmla="*/ 1316346 h 10286999"/>
              <a:gd name="connsiteX16" fmla="*/ 5455152 w 6096000"/>
              <a:gd name="connsiteY16" fmla="*/ 729653 h 10286999"/>
              <a:gd name="connsiteX17" fmla="*/ 5192860 w 6096000"/>
              <a:gd name="connsiteY17" fmla="*/ 729653 h 10286999"/>
              <a:gd name="connsiteX18" fmla="*/ 5010548 w 6096000"/>
              <a:gd name="connsiteY18" fmla="*/ 1316346 h 10286999"/>
              <a:gd name="connsiteX19" fmla="*/ 5324008 w 6096000"/>
              <a:gd name="connsiteY19" fmla="*/ 592446 h 10286999"/>
              <a:gd name="connsiteX20" fmla="*/ 5024560 w 6096000"/>
              <a:gd name="connsiteY20" fmla="*/ 1337443 h 10286999"/>
              <a:gd name="connsiteX21" fmla="*/ 5057544 w 6096000"/>
              <a:gd name="connsiteY21" fmla="*/ 1372394 h 10286999"/>
              <a:gd name="connsiteX22" fmla="*/ 5324008 w 6096000"/>
              <a:gd name="connsiteY22" fmla="*/ 899686 h 10286999"/>
              <a:gd name="connsiteX23" fmla="*/ 5590944 w 6096000"/>
              <a:gd name="connsiteY23" fmla="*/ 1372394 h 10286999"/>
              <a:gd name="connsiteX24" fmla="*/ 5623532 w 6096000"/>
              <a:gd name="connsiteY24" fmla="*/ 1337443 h 10286999"/>
              <a:gd name="connsiteX25" fmla="*/ 0 w 6096000"/>
              <a:gd name="connsiteY25" fmla="*/ 0 h 10286999"/>
              <a:gd name="connsiteX26" fmla="*/ 6096000 w 6096000"/>
              <a:gd name="connsiteY26" fmla="*/ 0 h 10286999"/>
              <a:gd name="connsiteX27" fmla="*/ 6096000 w 6096000"/>
              <a:gd name="connsiteY27" fmla="*/ 10286999 h 10286999"/>
              <a:gd name="connsiteX28" fmla="*/ 0 w 6096000"/>
              <a:gd name="connsiteY28" fmla="*/ 10286999 h 1028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6096000" h="10286999">
                <a:moveTo>
                  <a:pt x="5322354" y="9370028"/>
                </a:moveTo>
                <a:cubicBezTo>
                  <a:pt x="5163296" y="9370028"/>
                  <a:pt x="5034354" y="9498970"/>
                  <a:pt x="5034354" y="9658028"/>
                </a:cubicBezTo>
                <a:cubicBezTo>
                  <a:pt x="5034354" y="9817086"/>
                  <a:pt x="5163296" y="9946028"/>
                  <a:pt x="5322354" y="9946028"/>
                </a:cubicBezTo>
                <a:cubicBezTo>
                  <a:pt x="5481412" y="9946028"/>
                  <a:pt x="5610354" y="9817086"/>
                  <a:pt x="5610354" y="9658028"/>
                </a:cubicBezTo>
                <a:cubicBezTo>
                  <a:pt x="5610354" y="9498970"/>
                  <a:pt x="5481412" y="9370028"/>
                  <a:pt x="5322354" y="9370028"/>
                </a:cubicBezTo>
                <a:close/>
                <a:moveTo>
                  <a:pt x="5324008" y="1304617"/>
                </a:moveTo>
                <a:lnTo>
                  <a:pt x="5162396" y="1442218"/>
                </a:lnTo>
                <a:cubicBezTo>
                  <a:pt x="5247020" y="1483939"/>
                  <a:pt x="5373128" y="1495668"/>
                  <a:pt x="5485616" y="1442218"/>
                </a:cubicBezTo>
                <a:close/>
                <a:moveTo>
                  <a:pt x="5324006" y="1057990"/>
                </a:moveTo>
                <a:lnTo>
                  <a:pt x="5078168" y="1388767"/>
                </a:lnTo>
                <a:cubicBezTo>
                  <a:pt x="5092572" y="1402701"/>
                  <a:pt x="5108632" y="1414036"/>
                  <a:pt x="5127680" y="1423325"/>
                </a:cubicBezTo>
                <a:lnTo>
                  <a:pt x="5324006" y="1216215"/>
                </a:lnTo>
                <a:lnTo>
                  <a:pt x="5520724" y="1423325"/>
                </a:lnTo>
                <a:cubicBezTo>
                  <a:pt x="5537176" y="1414036"/>
                  <a:pt x="5555834" y="1402701"/>
                  <a:pt x="5569768" y="1390893"/>
                </a:cubicBezTo>
                <a:close/>
                <a:moveTo>
                  <a:pt x="5455152" y="729653"/>
                </a:moveTo>
                <a:lnTo>
                  <a:pt x="5637464" y="1316346"/>
                </a:lnTo>
                <a:cubicBezTo>
                  <a:pt x="5789786" y="1109315"/>
                  <a:pt x="5696348" y="815929"/>
                  <a:pt x="5455152" y="729653"/>
                </a:cubicBezTo>
                <a:close/>
                <a:moveTo>
                  <a:pt x="5192860" y="729653"/>
                </a:moveTo>
                <a:cubicBezTo>
                  <a:pt x="4952140" y="815929"/>
                  <a:pt x="4858228" y="1109315"/>
                  <a:pt x="5010548" y="1316346"/>
                </a:cubicBezTo>
                <a:close/>
                <a:moveTo>
                  <a:pt x="5324008" y="592446"/>
                </a:moveTo>
                <a:lnTo>
                  <a:pt x="5024560" y="1337443"/>
                </a:lnTo>
                <a:cubicBezTo>
                  <a:pt x="5038492" y="1353895"/>
                  <a:pt x="5047782" y="1365231"/>
                  <a:pt x="5057544" y="1372394"/>
                </a:cubicBezTo>
                <a:lnTo>
                  <a:pt x="5324008" y="899686"/>
                </a:lnTo>
                <a:lnTo>
                  <a:pt x="5590944" y="1372394"/>
                </a:lnTo>
                <a:cubicBezTo>
                  <a:pt x="5607474" y="1355942"/>
                  <a:pt x="5618888" y="1342087"/>
                  <a:pt x="5623532" y="1337443"/>
                </a:cubicBezTo>
                <a:close/>
                <a:moveTo>
                  <a:pt x="0" y="0"/>
                </a:moveTo>
                <a:lnTo>
                  <a:pt x="6096000" y="0"/>
                </a:lnTo>
                <a:lnTo>
                  <a:pt x="6096000" y="10286999"/>
                </a:lnTo>
                <a:lnTo>
                  <a:pt x="0" y="10286999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1080000" rIns="1080000" anchor="ctr" anchorCtr="0">
            <a:noAutofit/>
          </a:bodyPr>
          <a:lstStyle>
            <a:lvl1pPr marL="0" indent="0" algn="ctr">
              <a:buFontTx/>
              <a:buNone/>
              <a:defRPr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sp>
        <p:nvSpPr>
          <p:cNvPr id="24" name="Oval 2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228725" y="762008"/>
            <a:ext cx="10573132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pic>
        <p:nvPicPr>
          <p:cNvPr id="7" name="Graphic 6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photo, b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16373856" y="0"/>
            <a:ext cx="1914144" cy="19141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3" name="Picture Placeholder 22"/>
          <p:cNvSpPr>
            <a:spLocks noGrp="1"/>
          </p:cNvSpPr>
          <p:nvPr>
            <p:ph type="pic" sz="quarter" idx="11" hasCustomPrompt="1"/>
          </p:nvPr>
        </p:nvSpPr>
        <p:spPr>
          <a:xfrm>
            <a:off x="12192000" y="1"/>
            <a:ext cx="6096000" cy="10286999"/>
          </a:xfrm>
          <a:custGeom>
            <a:avLst/>
            <a:gdLst>
              <a:gd name="connsiteX0" fmla="*/ 5322354 w 6096000"/>
              <a:gd name="connsiteY0" fmla="*/ 9370028 h 10286999"/>
              <a:gd name="connsiteX1" fmla="*/ 5034354 w 6096000"/>
              <a:gd name="connsiteY1" fmla="*/ 9658028 h 10286999"/>
              <a:gd name="connsiteX2" fmla="*/ 5322354 w 6096000"/>
              <a:gd name="connsiteY2" fmla="*/ 9946028 h 10286999"/>
              <a:gd name="connsiteX3" fmla="*/ 5610354 w 6096000"/>
              <a:gd name="connsiteY3" fmla="*/ 9658028 h 10286999"/>
              <a:gd name="connsiteX4" fmla="*/ 5322354 w 6096000"/>
              <a:gd name="connsiteY4" fmla="*/ 9370028 h 10286999"/>
              <a:gd name="connsiteX5" fmla="*/ 5324008 w 6096000"/>
              <a:gd name="connsiteY5" fmla="*/ 1304617 h 10286999"/>
              <a:gd name="connsiteX6" fmla="*/ 5162396 w 6096000"/>
              <a:gd name="connsiteY6" fmla="*/ 1442218 h 10286999"/>
              <a:gd name="connsiteX7" fmla="*/ 5485616 w 6096000"/>
              <a:gd name="connsiteY7" fmla="*/ 1442218 h 10286999"/>
              <a:gd name="connsiteX8" fmla="*/ 5324006 w 6096000"/>
              <a:gd name="connsiteY8" fmla="*/ 1057990 h 10286999"/>
              <a:gd name="connsiteX9" fmla="*/ 5078168 w 6096000"/>
              <a:gd name="connsiteY9" fmla="*/ 1388767 h 10286999"/>
              <a:gd name="connsiteX10" fmla="*/ 5127680 w 6096000"/>
              <a:gd name="connsiteY10" fmla="*/ 1423325 h 10286999"/>
              <a:gd name="connsiteX11" fmla="*/ 5324006 w 6096000"/>
              <a:gd name="connsiteY11" fmla="*/ 1216215 h 10286999"/>
              <a:gd name="connsiteX12" fmla="*/ 5520724 w 6096000"/>
              <a:gd name="connsiteY12" fmla="*/ 1423325 h 10286999"/>
              <a:gd name="connsiteX13" fmla="*/ 5569768 w 6096000"/>
              <a:gd name="connsiteY13" fmla="*/ 1390893 h 10286999"/>
              <a:gd name="connsiteX14" fmla="*/ 5455152 w 6096000"/>
              <a:gd name="connsiteY14" fmla="*/ 729653 h 10286999"/>
              <a:gd name="connsiteX15" fmla="*/ 5637464 w 6096000"/>
              <a:gd name="connsiteY15" fmla="*/ 1316346 h 10286999"/>
              <a:gd name="connsiteX16" fmla="*/ 5455152 w 6096000"/>
              <a:gd name="connsiteY16" fmla="*/ 729653 h 10286999"/>
              <a:gd name="connsiteX17" fmla="*/ 5192860 w 6096000"/>
              <a:gd name="connsiteY17" fmla="*/ 729653 h 10286999"/>
              <a:gd name="connsiteX18" fmla="*/ 5010548 w 6096000"/>
              <a:gd name="connsiteY18" fmla="*/ 1316346 h 10286999"/>
              <a:gd name="connsiteX19" fmla="*/ 5324008 w 6096000"/>
              <a:gd name="connsiteY19" fmla="*/ 592446 h 10286999"/>
              <a:gd name="connsiteX20" fmla="*/ 5024560 w 6096000"/>
              <a:gd name="connsiteY20" fmla="*/ 1337443 h 10286999"/>
              <a:gd name="connsiteX21" fmla="*/ 5057544 w 6096000"/>
              <a:gd name="connsiteY21" fmla="*/ 1372394 h 10286999"/>
              <a:gd name="connsiteX22" fmla="*/ 5324008 w 6096000"/>
              <a:gd name="connsiteY22" fmla="*/ 899686 h 10286999"/>
              <a:gd name="connsiteX23" fmla="*/ 5590944 w 6096000"/>
              <a:gd name="connsiteY23" fmla="*/ 1372394 h 10286999"/>
              <a:gd name="connsiteX24" fmla="*/ 5623532 w 6096000"/>
              <a:gd name="connsiteY24" fmla="*/ 1337443 h 10286999"/>
              <a:gd name="connsiteX25" fmla="*/ 0 w 6096000"/>
              <a:gd name="connsiteY25" fmla="*/ 0 h 10286999"/>
              <a:gd name="connsiteX26" fmla="*/ 6096000 w 6096000"/>
              <a:gd name="connsiteY26" fmla="*/ 0 h 10286999"/>
              <a:gd name="connsiteX27" fmla="*/ 6096000 w 6096000"/>
              <a:gd name="connsiteY27" fmla="*/ 10286999 h 10286999"/>
              <a:gd name="connsiteX28" fmla="*/ 0 w 6096000"/>
              <a:gd name="connsiteY28" fmla="*/ 10286999 h 1028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6096000" h="10286999">
                <a:moveTo>
                  <a:pt x="5322354" y="9370028"/>
                </a:moveTo>
                <a:cubicBezTo>
                  <a:pt x="5163296" y="9370028"/>
                  <a:pt x="5034354" y="9498970"/>
                  <a:pt x="5034354" y="9658028"/>
                </a:cubicBezTo>
                <a:cubicBezTo>
                  <a:pt x="5034354" y="9817086"/>
                  <a:pt x="5163296" y="9946028"/>
                  <a:pt x="5322354" y="9946028"/>
                </a:cubicBezTo>
                <a:cubicBezTo>
                  <a:pt x="5481412" y="9946028"/>
                  <a:pt x="5610354" y="9817086"/>
                  <a:pt x="5610354" y="9658028"/>
                </a:cubicBezTo>
                <a:cubicBezTo>
                  <a:pt x="5610354" y="9498970"/>
                  <a:pt x="5481412" y="9370028"/>
                  <a:pt x="5322354" y="9370028"/>
                </a:cubicBezTo>
                <a:close/>
                <a:moveTo>
                  <a:pt x="5324008" y="1304617"/>
                </a:moveTo>
                <a:lnTo>
                  <a:pt x="5162396" y="1442218"/>
                </a:lnTo>
                <a:cubicBezTo>
                  <a:pt x="5247020" y="1483939"/>
                  <a:pt x="5373128" y="1495668"/>
                  <a:pt x="5485616" y="1442218"/>
                </a:cubicBezTo>
                <a:close/>
                <a:moveTo>
                  <a:pt x="5324006" y="1057990"/>
                </a:moveTo>
                <a:lnTo>
                  <a:pt x="5078168" y="1388767"/>
                </a:lnTo>
                <a:cubicBezTo>
                  <a:pt x="5092572" y="1402701"/>
                  <a:pt x="5108632" y="1414036"/>
                  <a:pt x="5127680" y="1423325"/>
                </a:cubicBezTo>
                <a:lnTo>
                  <a:pt x="5324006" y="1216215"/>
                </a:lnTo>
                <a:lnTo>
                  <a:pt x="5520724" y="1423325"/>
                </a:lnTo>
                <a:cubicBezTo>
                  <a:pt x="5537176" y="1414036"/>
                  <a:pt x="5555834" y="1402701"/>
                  <a:pt x="5569768" y="1390893"/>
                </a:cubicBezTo>
                <a:close/>
                <a:moveTo>
                  <a:pt x="5455152" y="729653"/>
                </a:moveTo>
                <a:lnTo>
                  <a:pt x="5637464" y="1316346"/>
                </a:lnTo>
                <a:cubicBezTo>
                  <a:pt x="5789786" y="1109315"/>
                  <a:pt x="5696348" y="815929"/>
                  <a:pt x="5455152" y="729653"/>
                </a:cubicBezTo>
                <a:close/>
                <a:moveTo>
                  <a:pt x="5192860" y="729653"/>
                </a:moveTo>
                <a:cubicBezTo>
                  <a:pt x="4952140" y="815929"/>
                  <a:pt x="4858228" y="1109315"/>
                  <a:pt x="5010548" y="1316346"/>
                </a:cubicBezTo>
                <a:close/>
                <a:moveTo>
                  <a:pt x="5324008" y="592446"/>
                </a:moveTo>
                <a:lnTo>
                  <a:pt x="5024560" y="1337443"/>
                </a:lnTo>
                <a:cubicBezTo>
                  <a:pt x="5038492" y="1353895"/>
                  <a:pt x="5047782" y="1365231"/>
                  <a:pt x="5057544" y="1372394"/>
                </a:cubicBezTo>
                <a:lnTo>
                  <a:pt x="5324008" y="899686"/>
                </a:lnTo>
                <a:lnTo>
                  <a:pt x="5590944" y="1372394"/>
                </a:lnTo>
                <a:cubicBezTo>
                  <a:pt x="5607474" y="1355942"/>
                  <a:pt x="5618888" y="1342087"/>
                  <a:pt x="5623532" y="1337443"/>
                </a:cubicBezTo>
                <a:close/>
                <a:moveTo>
                  <a:pt x="0" y="0"/>
                </a:moveTo>
                <a:lnTo>
                  <a:pt x="6096000" y="0"/>
                </a:lnTo>
                <a:lnTo>
                  <a:pt x="6096000" y="10286999"/>
                </a:lnTo>
                <a:lnTo>
                  <a:pt x="0" y="10286999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</p:spPr>
        <p:txBody>
          <a:bodyPr wrap="square" lIns="1080000" rIns="1080000" anchor="ctr" anchorCtr="0">
            <a:noAutofit/>
          </a:bodyPr>
          <a:lstStyle>
            <a:lvl1pPr marL="0" indent="0" algn="ctr">
              <a:buFontTx/>
              <a:buNone/>
              <a:defRPr>
                <a:solidFill>
                  <a:schemeClr val="accent2">
                    <a:lumMod val="75000"/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sp>
        <p:nvSpPr>
          <p:cNvPr id="24" name="Oval 2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1228725" y="762008"/>
            <a:ext cx="10573132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pic>
        <p:nvPicPr>
          <p:cNvPr id="7" name="Graphic 6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Graphic 8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34150" y="0"/>
            <a:ext cx="5219700" cy="2609850"/>
          </a:xfrm>
          <a:prstGeom prst="rect">
            <a:avLst/>
          </a:prstGeom>
        </p:spPr>
      </p:pic>
      <p:pic>
        <p:nvPicPr>
          <p:cNvPr id="10" name="Graphic 9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77275" y="8524645"/>
            <a:ext cx="933450" cy="10763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2800" y="3884148"/>
            <a:ext cx="6502400" cy="351384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lnSpc>
                <a:spcPts val="6800"/>
              </a:lnSpc>
              <a:defRPr sz="72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pl-PL" dirty="0"/>
              <a:t>SECTION BREAK </a:t>
            </a:r>
            <a:r>
              <a:rPr lang="en-GB" dirty="0"/>
              <a:t>SLIDE TITLE, CALIBRI BOLD, </a:t>
            </a:r>
            <a:r>
              <a:rPr lang="pl-PL" dirty="0"/>
              <a:t>72</a:t>
            </a:r>
            <a:r>
              <a:rPr lang="en-GB" dirty="0"/>
              <a:t> PT</a:t>
            </a:r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Graphic 8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34150" y="0"/>
            <a:ext cx="5219700" cy="2609850"/>
          </a:xfrm>
          <a:prstGeom prst="rect">
            <a:avLst/>
          </a:prstGeom>
        </p:spPr>
      </p:pic>
      <p:pic>
        <p:nvPicPr>
          <p:cNvPr id="10" name="Graphic 9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77275" y="8524645"/>
            <a:ext cx="933450" cy="10763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2800" y="3884148"/>
            <a:ext cx="6502400" cy="351384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lnSpc>
                <a:spcPts val="6800"/>
              </a:lnSpc>
              <a:defRPr sz="72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pl-PL" dirty="0"/>
              <a:t>SECTION BREAK </a:t>
            </a:r>
            <a:r>
              <a:rPr lang="en-GB" dirty="0"/>
              <a:t>SLIDE TITLE, CALIBRI BOLD, </a:t>
            </a:r>
            <a:r>
              <a:rPr lang="pl-PL" dirty="0"/>
              <a:t>72</a:t>
            </a:r>
            <a:r>
              <a:rPr lang="en-GB" dirty="0"/>
              <a:t> PT</a:t>
            </a:r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Graphic 8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34150" y="0"/>
            <a:ext cx="5219700" cy="2609850"/>
          </a:xfrm>
          <a:prstGeom prst="rect">
            <a:avLst/>
          </a:prstGeom>
        </p:spPr>
      </p:pic>
      <p:pic>
        <p:nvPicPr>
          <p:cNvPr id="10" name="Graphic 9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77275" y="8524645"/>
            <a:ext cx="933450" cy="10763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2800" y="3884148"/>
            <a:ext cx="6502400" cy="351384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lnSpc>
                <a:spcPts val="6800"/>
              </a:lnSpc>
              <a:defRPr sz="72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pl-PL" dirty="0"/>
              <a:t>SECTION BREAK </a:t>
            </a:r>
            <a:r>
              <a:rPr lang="en-GB" dirty="0"/>
              <a:t>SLIDE TITLE, CALIBRI BOLD, </a:t>
            </a:r>
            <a:r>
              <a:rPr lang="pl-PL" dirty="0"/>
              <a:t>72</a:t>
            </a:r>
            <a:r>
              <a:rPr lang="en-GB" dirty="0"/>
              <a:t> PT</a:t>
            </a:r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Graphic 8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34150" y="0"/>
            <a:ext cx="5219700" cy="2609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2800" y="3884148"/>
            <a:ext cx="6502400" cy="351384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txBody>
          <a:bodyPr wrap="square" lIns="0" tIns="0" rIns="0" bIns="0">
            <a:spAutoFit/>
          </a:bodyPr>
          <a:lstStyle>
            <a:lvl1pPr algn="ctr">
              <a:lnSpc>
                <a:spcPts val="6800"/>
              </a:lnSpc>
              <a:defRPr sz="72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pl-PL" dirty="0"/>
              <a:t>SECTION BREAK </a:t>
            </a:r>
            <a:r>
              <a:rPr lang="en-GB" dirty="0"/>
              <a:t>SLIDE TITLE, CALIBRI BOLD, </a:t>
            </a:r>
            <a:r>
              <a:rPr lang="pl-PL" dirty="0"/>
              <a:t>72</a:t>
            </a:r>
            <a:r>
              <a:rPr lang="en-GB" dirty="0"/>
              <a:t> PT</a:t>
            </a:r>
          </a:p>
        </p:txBody>
      </p:sp>
      <p:pic>
        <p:nvPicPr>
          <p:cNvPr id="10" name="Graphic 9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58150" y="8525430"/>
            <a:ext cx="2171700" cy="10858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0" name="Graphic 9"/>
          <p:cNvPicPr>
            <a:picLocks noChangeAspect="1"/>
          </p:cNvPicPr>
          <p:nvPr userDrawn="1"/>
        </p:nvPicPr>
        <p:blipFill rotWithShape="1">
          <a:blip r:embed="rId2">
            <a:alphaModFix amt="7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7726" b="17511"/>
          <a:stretch>
            <a:fillRect/>
          </a:stretch>
        </p:blipFill>
        <p:spPr>
          <a:xfrm>
            <a:off x="999918" y="0"/>
            <a:ext cx="16288164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86462" y="4694627"/>
            <a:ext cx="6315076" cy="89774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lnSpc>
                <a:spcPts val="6800"/>
              </a:lnSpc>
              <a:defRPr sz="72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pl-PL" dirty="0"/>
              <a:t>Thank you!</a:t>
            </a:r>
            <a:endParaRPr lang="en-GB" dirty="0"/>
          </a:p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1"/>
            <a:ext cx="18288000" cy="10286998"/>
          </a:xfrm>
          <a:prstGeom prst="rect">
            <a:avLst/>
          </a:prstGeom>
          <a:solidFill>
            <a:schemeClr val="accent2"/>
          </a:solidFill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1555049"/>
            <a:ext cx="6463847" cy="264181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6800"/>
              </a:lnSpc>
              <a:defRPr sz="72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pl-PL" dirty="0"/>
              <a:t>presentation</a:t>
            </a:r>
            <a:r>
              <a:rPr lang="en-GB" dirty="0"/>
              <a:t> TITLE, CALIBRI BOLD, </a:t>
            </a:r>
            <a:r>
              <a:rPr lang="pl-PL" dirty="0"/>
              <a:t>72</a:t>
            </a:r>
            <a:r>
              <a:rPr lang="en-GB" dirty="0"/>
              <a:t> PT</a:t>
            </a:r>
          </a:p>
        </p:txBody>
      </p:sp>
      <p:sp>
        <p:nvSpPr>
          <p:cNvPr id="3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1228723" y="7506697"/>
            <a:ext cx="6463847" cy="312073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FontTx/>
              <a:buNone/>
              <a:defRPr sz="2400">
                <a:solidFill>
                  <a:schemeClr val="bg1">
                    <a:lumMod val="10000"/>
                  </a:schemeClr>
                </a:solidFill>
                <a:latin typeface="+mn-lt"/>
                <a:cs typeface="Calibri Light" panose="020F0302020204030204" pitchFamily="34" charset="0"/>
              </a:defRPr>
            </a:lvl1pPr>
            <a:lvl2pPr>
              <a:defRPr sz="3200"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defRPr sz="2800"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defRPr sz="2400"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defRPr sz="2400"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pl-PL" dirty="0"/>
              <a:t>Place, Date (Calibri, 24 pt)</a:t>
            </a:r>
            <a:endParaRPr lang="en-GB" dirty="0"/>
          </a:p>
        </p:txBody>
      </p:sp>
      <p:sp>
        <p:nvSpPr>
          <p:cNvPr id="10" name="Picture Placeholder 13"/>
          <p:cNvSpPr>
            <a:spLocks noGrp="1"/>
          </p:cNvSpPr>
          <p:nvPr>
            <p:ph type="pic" sz="quarter" idx="13" hasCustomPrompt="1"/>
          </p:nvPr>
        </p:nvSpPr>
        <p:spPr>
          <a:xfrm>
            <a:off x="-1" y="1109018"/>
            <a:ext cx="809625" cy="1619250"/>
          </a:xfrm>
          <a:prstGeom prst="rect">
            <a:avLst/>
          </a:prstGeom>
          <a:ln>
            <a:noFill/>
          </a:ln>
        </p:spPr>
        <p:txBody>
          <a:bodyPr anchor="ctr" anchorCtr="0"/>
          <a:lstStyle>
            <a:lvl1pPr marL="0" indent="0" algn="ctr">
              <a:buFontTx/>
              <a:buNone/>
              <a:defRPr sz="1800"/>
            </a:lvl1pPr>
          </a:lstStyle>
          <a:p>
            <a:r>
              <a:rPr lang="pl-PL" dirty="0"/>
              <a:t>&gt;</a:t>
            </a:r>
            <a:endParaRPr lang="en-GB" dirty="0"/>
          </a:p>
        </p:txBody>
      </p:sp>
      <p:sp>
        <p:nvSpPr>
          <p:cNvPr id="18" name="Picture Placeholder 17"/>
          <p:cNvSpPr>
            <a:spLocks noGrp="1"/>
          </p:cNvSpPr>
          <p:nvPr>
            <p:ph type="pic" sz="quarter" idx="14" hasCustomPrompt="1"/>
          </p:nvPr>
        </p:nvSpPr>
        <p:spPr>
          <a:xfrm>
            <a:off x="1228722" y="8671885"/>
            <a:ext cx="4724399" cy="76200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FontTx/>
              <a:buNone/>
              <a:defRPr sz="1800"/>
            </a:lvl1pPr>
          </a:lstStyle>
          <a:p>
            <a:r>
              <a:rPr lang="pl-PL" dirty="0"/>
              <a:t>^</a:t>
            </a:r>
            <a:endParaRPr lang="en-GB" dirty="0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Graphic 8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34150" y="0"/>
            <a:ext cx="5219700" cy="2609850"/>
          </a:xfrm>
          <a:prstGeom prst="rect">
            <a:avLst/>
          </a:prstGeom>
        </p:spPr>
      </p:pic>
      <p:pic>
        <p:nvPicPr>
          <p:cNvPr id="10" name="Graphic 9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77275" y="8524645"/>
            <a:ext cx="933450" cy="10763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2800" y="3884148"/>
            <a:ext cx="6502400" cy="351384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lnSpc>
                <a:spcPts val="6800"/>
              </a:lnSpc>
              <a:defRPr sz="72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pl-PL" dirty="0"/>
              <a:t>SECTION BREAK </a:t>
            </a:r>
            <a:r>
              <a:rPr lang="en-GB" dirty="0"/>
              <a:t>SLIDE TITLE, CALIBRI BOLD, </a:t>
            </a:r>
            <a:r>
              <a:rPr lang="pl-PL" dirty="0"/>
              <a:t>72</a:t>
            </a:r>
            <a:r>
              <a:rPr lang="en-GB" dirty="0"/>
              <a:t> PT</a:t>
            </a:r>
          </a:p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7" name="Graphic 6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bi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  <p:pic>
        <p:nvPicPr>
          <p:cNvPr id="10" name="Graphic 9"/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28724" y="9048633"/>
            <a:ext cx="1794794" cy="89739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bi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  <p:pic>
        <p:nvPicPr>
          <p:cNvPr id="9" name="Graphic 8"/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28724" y="9048633"/>
            <a:ext cx="1794794" cy="89739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bi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  <p:pic>
        <p:nvPicPr>
          <p:cNvPr id="9" name="Graphic 8"/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28724" y="9048633"/>
            <a:ext cx="1794794" cy="89739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bi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  <p:pic>
        <p:nvPicPr>
          <p:cNvPr id="9" name="Graphic 8"/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28724" y="9048633"/>
            <a:ext cx="1794794" cy="89739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bi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  <p:pic>
        <p:nvPicPr>
          <p:cNvPr id="9" name="Graphic 8"/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28724" y="9048633"/>
            <a:ext cx="1794794" cy="89739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ftware engineer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terprise application servi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pendent testing servi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rastructure &amp; application supp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bi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  <p:pic>
        <p:nvPicPr>
          <p:cNvPr id="10" name="Graphic 9"/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28724" y="9048633"/>
            <a:ext cx="1794794" cy="89739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Graphic 8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34150" y="0"/>
            <a:ext cx="5219700" cy="2609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2800" y="3884148"/>
            <a:ext cx="6502400" cy="351384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txBody>
          <a:bodyPr wrap="square" lIns="0" tIns="0" rIns="0" bIns="0">
            <a:spAutoFit/>
          </a:bodyPr>
          <a:lstStyle>
            <a:lvl1pPr algn="ctr">
              <a:lnSpc>
                <a:spcPts val="6800"/>
              </a:lnSpc>
              <a:defRPr sz="72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pl-PL" dirty="0"/>
              <a:t>SECTION BREAK </a:t>
            </a:r>
            <a:r>
              <a:rPr lang="en-GB" dirty="0"/>
              <a:t>SLIDE TITLE, CALIBRI BOLD, </a:t>
            </a:r>
            <a:r>
              <a:rPr lang="pl-PL" dirty="0"/>
              <a:t>72</a:t>
            </a:r>
            <a:r>
              <a:rPr lang="en-GB" dirty="0"/>
              <a:t> PT</a:t>
            </a:r>
          </a:p>
        </p:txBody>
      </p:sp>
      <p:pic>
        <p:nvPicPr>
          <p:cNvPr id="10" name="Graphic 9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58150" y="8525430"/>
            <a:ext cx="2171700" cy="10858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 &amp; analyt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ud transform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9" name="Graphic 8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screen shot of a computer monitor&#10;&#10;Description automatically generated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227" y="2463261"/>
            <a:ext cx="81915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sp>
        <p:nvSpPr>
          <p:cNvPr id="11" name="Picture Placeholder 7"/>
          <p:cNvSpPr>
            <a:spLocks noGrp="1"/>
          </p:cNvSpPr>
          <p:nvPr>
            <p:ph type="pic" sz="quarter" idx="12" hasCustomPrompt="1"/>
          </p:nvPr>
        </p:nvSpPr>
        <p:spPr>
          <a:xfrm>
            <a:off x="8689848" y="2851405"/>
            <a:ext cx="7384258" cy="4181474"/>
          </a:xfrm>
          <a:prstGeom prst="rect">
            <a:avLst/>
          </a:prstGeom>
          <a:solidFill>
            <a:schemeClr val="accent2"/>
          </a:solidFill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7" name="Picture 6" descr="A picture containing indoor, monitor, sitting, computer&#10;&#10;Description automatically generated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5227" y="3558636"/>
            <a:ext cx="8953500" cy="5524500"/>
          </a:xfrm>
          <a:prstGeom prst="rect">
            <a:avLst/>
          </a:prstGeom>
        </p:spPr>
      </p:pic>
      <p:sp>
        <p:nvSpPr>
          <p:cNvPr id="11" name="Picture Placeholder 7"/>
          <p:cNvSpPr>
            <a:spLocks noGrp="1"/>
          </p:cNvSpPr>
          <p:nvPr>
            <p:ph type="pic" sz="quarter" idx="12" hasCustomPrompt="1"/>
          </p:nvPr>
        </p:nvSpPr>
        <p:spPr>
          <a:xfrm>
            <a:off x="9477375" y="4343399"/>
            <a:ext cx="5809204" cy="3729039"/>
          </a:xfrm>
          <a:prstGeom prst="rect">
            <a:avLst/>
          </a:prstGeom>
          <a:solidFill>
            <a:schemeClr val="accent2"/>
          </a:solidFill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9" name="Picture 8" descr="A close up of a screen&#10;&#10;Description automatically generated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4227" y="2038029"/>
            <a:ext cx="5715000" cy="7620000"/>
          </a:xfrm>
          <a:prstGeom prst="rect">
            <a:avLst/>
          </a:prstGeom>
        </p:spPr>
      </p:pic>
      <p:sp>
        <p:nvSpPr>
          <p:cNvPr id="14" name="Picture Placeholder 7"/>
          <p:cNvSpPr>
            <a:spLocks noGrp="1"/>
          </p:cNvSpPr>
          <p:nvPr>
            <p:ph type="pic" sz="quarter" idx="13" hasCustomPrompt="1"/>
          </p:nvPr>
        </p:nvSpPr>
        <p:spPr>
          <a:xfrm>
            <a:off x="4694158" y="2502691"/>
            <a:ext cx="3015138" cy="6517767"/>
          </a:xfrm>
          <a:prstGeom prst="roundRect">
            <a:avLst>
              <a:gd name="adj" fmla="val 10770"/>
            </a:avLst>
          </a:prstGeom>
          <a:solidFill>
            <a:schemeClr val="accent2"/>
          </a:solidFill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pic>
        <p:nvPicPr>
          <p:cNvPr id="18" name="Picture 17" descr="A close up of a sign&#10;&#10;Description automatically generated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8033" y="4694507"/>
            <a:ext cx="3864387" cy="4830485"/>
          </a:xfrm>
          <a:prstGeom prst="rect">
            <a:avLst/>
          </a:prstGeom>
        </p:spPr>
      </p:pic>
      <p:sp>
        <p:nvSpPr>
          <p:cNvPr id="19" name="Picture Placeholder 7"/>
          <p:cNvSpPr>
            <a:spLocks noGrp="1"/>
          </p:cNvSpPr>
          <p:nvPr>
            <p:ph type="pic" sz="quarter" idx="14" hasCustomPrompt="1"/>
          </p:nvPr>
        </p:nvSpPr>
        <p:spPr>
          <a:xfrm>
            <a:off x="10709275" y="5645150"/>
            <a:ext cx="2416175" cy="2867025"/>
          </a:xfrm>
          <a:prstGeom prst="roundRect">
            <a:avLst>
              <a:gd name="adj" fmla="val 15645"/>
            </a:avLst>
          </a:prstGeom>
          <a:solidFill>
            <a:schemeClr val="accent2"/>
          </a:solidFill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pic>
        <p:nvPicPr>
          <p:cNvPr id="10" name="Graphic 9"/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sp>
        <p:nvSpPr>
          <p:cNvPr id="19" name="Picture Placeholder 7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5343952" y="3523500"/>
            <a:ext cx="3240000" cy="32400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anchor="ctr" anchorCtr="0"/>
          <a:lstStyle>
            <a:lvl1pPr marL="0" indent="0" algn="ctr">
              <a:buFontTx/>
              <a:buNone/>
              <a:defRPr sz="3600"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9144000" y="4386262"/>
            <a:ext cx="2971800" cy="151447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2800"/>
            </a:lvl1pPr>
            <a:lvl2pPr marL="685800" indent="0">
              <a:buFontTx/>
              <a:buNone/>
              <a:defRPr/>
            </a:lvl2pPr>
            <a:lvl3pPr marL="1371600" indent="0">
              <a:buFontTx/>
              <a:buNone/>
              <a:defRPr/>
            </a:lvl3pPr>
            <a:lvl4pPr marL="2057400" indent="0">
              <a:buFontTx/>
              <a:buNone/>
              <a:defRPr/>
            </a:lvl4pPr>
            <a:lvl5pPr marL="2743200" indent="0">
              <a:buFontTx/>
              <a:buNone/>
              <a:defRPr/>
            </a:lvl5pPr>
          </a:lstStyle>
          <a:p>
            <a:pPr lvl="0"/>
            <a:r>
              <a:rPr lang="pl-PL" dirty="0"/>
              <a:t>Your name, function and contact details here</a:t>
            </a:r>
          </a:p>
        </p:txBody>
      </p:sp>
      <p:pic>
        <p:nvPicPr>
          <p:cNvPr id="8" name="Graphic 7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0" name="Graphic 9"/>
          <p:cNvPicPr>
            <a:picLocks noChangeAspect="1"/>
          </p:cNvPicPr>
          <p:nvPr userDrawn="1"/>
        </p:nvPicPr>
        <p:blipFill rotWithShape="1">
          <a:blip r:embed="rId2">
            <a:alphaModFix amt="7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7726" b="17511"/>
          <a:stretch>
            <a:fillRect/>
          </a:stretch>
        </p:blipFill>
        <p:spPr>
          <a:xfrm>
            <a:off x="999918" y="0"/>
            <a:ext cx="16288164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86462" y="4694627"/>
            <a:ext cx="6315076" cy="89774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lnSpc>
                <a:spcPts val="6800"/>
              </a:lnSpc>
              <a:defRPr sz="72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pl-PL" dirty="0"/>
              <a:t>Thank you!</a:t>
            </a:r>
            <a:endParaRPr lang="en-GB" dirty="0"/>
          </a:p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 photo,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/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18288001" cy="5143499"/>
          </a:xfrm>
          <a:custGeom>
            <a:avLst/>
            <a:gdLst>
              <a:gd name="connsiteX0" fmla="*/ 17516009 w 18288001"/>
              <a:gd name="connsiteY0" fmla="*/ 1304618 h 5143499"/>
              <a:gd name="connsiteX1" fmla="*/ 17354397 w 18288001"/>
              <a:gd name="connsiteY1" fmla="*/ 1442219 h 5143499"/>
              <a:gd name="connsiteX2" fmla="*/ 17677617 w 18288001"/>
              <a:gd name="connsiteY2" fmla="*/ 1442219 h 5143499"/>
              <a:gd name="connsiteX3" fmla="*/ 17516009 w 18288001"/>
              <a:gd name="connsiteY3" fmla="*/ 1057991 h 5143499"/>
              <a:gd name="connsiteX4" fmla="*/ 17270169 w 18288001"/>
              <a:gd name="connsiteY4" fmla="*/ 1388768 h 5143499"/>
              <a:gd name="connsiteX5" fmla="*/ 17319681 w 18288001"/>
              <a:gd name="connsiteY5" fmla="*/ 1423326 h 5143499"/>
              <a:gd name="connsiteX6" fmla="*/ 17516009 w 18288001"/>
              <a:gd name="connsiteY6" fmla="*/ 1216216 h 5143499"/>
              <a:gd name="connsiteX7" fmla="*/ 17712725 w 18288001"/>
              <a:gd name="connsiteY7" fmla="*/ 1423326 h 5143499"/>
              <a:gd name="connsiteX8" fmla="*/ 17761769 w 18288001"/>
              <a:gd name="connsiteY8" fmla="*/ 1390894 h 5143499"/>
              <a:gd name="connsiteX9" fmla="*/ 17647153 w 18288001"/>
              <a:gd name="connsiteY9" fmla="*/ 729654 h 5143499"/>
              <a:gd name="connsiteX10" fmla="*/ 17829465 w 18288001"/>
              <a:gd name="connsiteY10" fmla="*/ 1316347 h 5143499"/>
              <a:gd name="connsiteX11" fmla="*/ 17647153 w 18288001"/>
              <a:gd name="connsiteY11" fmla="*/ 729654 h 5143499"/>
              <a:gd name="connsiteX12" fmla="*/ 17384861 w 18288001"/>
              <a:gd name="connsiteY12" fmla="*/ 729654 h 5143499"/>
              <a:gd name="connsiteX13" fmla="*/ 17202549 w 18288001"/>
              <a:gd name="connsiteY13" fmla="*/ 1316347 h 5143499"/>
              <a:gd name="connsiteX14" fmla="*/ 17516009 w 18288001"/>
              <a:gd name="connsiteY14" fmla="*/ 592447 h 5143499"/>
              <a:gd name="connsiteX15" fmla="*/ 17216561 w 18288001"/>
              <a:gd name="connsiteY15" fmla="*/ 1337444 h 5143499"/>
              <a:gd name="connsiteX16" fmla="*/ 17249545 w 18288001"/>
              <a:gd name="connsiteY16" fmla="*/ 1372395 h 5143499"/>
              <a:gd name="connsiteX17" fmla="*/ 17516009 w 18288001"/>
              <a:gd name="connsiteY17" fmla="*/ 899687 h 5143499"/>
              <a:gd name="connsiteX18" fmla="*/ 17782945 w 18288001"/>
              <a:gd name="connsiteY18" fmla="*/ 1372395 h 5143499"/>
              <a:gd name="connsiteX19" fmla="*/ 17815533 w 18288001"/>
              <a:gd name="connsiteY19" fmla="*/ 1337444 h 5143499"/>
              <a:gd name="connsiteX20" fmla="*/ 1 w 18288001"/>
              <a:gd name="connsiteY20" fmla="*/ 271425 h 5143499"/>
              <a:gd name="connsiteX21" fmla="*/ 1 w 18288001"/>
              <a:gd name="connsiteY21" fmla="*/ 1890675 h 5143499"/>
              <a:gd name="connsiteX22" fmla="*/ 809626 w 18288001"/>
              <a:gd name="connsiteY22" fmla="*/ 1081050 h 5143499"/>
              <a:gd name="connsiteX23" fmla="*/ 0 w 18288001"/>
              <a:gd name="connsiteY23" fmla="*/ 0 h 5143499"/>
              <a:gd name="connsiteX24" fmla="*/ 18288001 w 18288001"/>
              <a:gd name="connsiteY24" fmla="*/ 0 h 5143499"/>
              <a:gd name="connsiteX25" fmla="*/ 18288001 w 18288001"/>
              <a:gd name="connsiteY25" fmla="*/ 5143499 h 5143499"/>
              <a:gd name="connsiteX26" fmla="*/ 0 w 18288001"/>
              <a:gd name="connsiteY26" fmla="*/ 5143499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8288001" h="5143499">
                <a:moveTo>
                  <a:pt x="17516009" y="1304618"/>
                </a:moveTo>
                <a:lnTo>
                  <a:pt x="17354397" y="1442219"/>
                </a:lnTo>
                <a:cubicBezTo>
                  <a:pt x="17439021" y="1483940"/>
                  <a:pt x="17565129" y="1495669"/>
                  <a:pt x="17677617" y="1442219"/>
                </a:cubicBezTo>
                <a:close/>
                <a:moveTo>
                  <a:pt x="17516009" y="1057991"/>
                </a:moveTo>
                <a:lnTo>
                  <a:pt x="17270169" y="1388768"/>
                </a:lnTo>
                <a:cubicBezTo>
                  <a:pt x="17284573" y="1402702"/>
                  <a:pt x="17300633" y="1414037"/>
                  <a:pt x="17319681" y="1423326"/>
                </a:cubicBezTo>
                <a:lnTo>
                  <a:pt x="17516009" y="1216216"/>
                </a:lnTo>
                <a:lnTo>
                  <a:pt x="17712725" y="1423326"/>
                </a:lnTo>
                <a:cubicBezTo>
                  <a:pt x="17729177" y="1414037"/>
                  <a:pt x="17747837" y="1402702"/>
                  <a:pt x="17761769" y="1390894"/>
                </a:cubicBezTo>
                <a:close/>
                <a:moveTo>
                  <a:pt x="17647153" y="729654"/>
                </a:moveTo>
                <a:lnTo>
                  <a:pt x="17829465" y="1316347"/>
                </a:lnTo>
                <a:cubicBezTo>
                  <a:pt x="17981789" y="1109316"/>
                  <a:pt x="17888349" y="815930"/>
                  <a:pt x="17647153" y="729654"/>
                </a:cubicBezTo>
                <a:close/>
                <a:moveTo>
                  <a:pt x="17384861" y="729654"/>
                </a:moveTo>
                <a:cubicBezTo>
                  <a:pt x="17144141" y="815930"/>
                  <a:pt x="17050229" y="1109316"/>
                  <a:pt x="17202549" y="1316347"/>
                </a:cubicBezTo>
                <a:close/>
                <a:moveTo>
                  <a:pt x="17516009" y="592447"/>
                </a:moveTo>
                <a:lnTo>
                  <a:pt x="17216561" y="1337444"/>
                </a:lnTo>
                <a:cubicBezTo>
                  <a:pt x="17230493" y="1353896"/>
                  <a:pt x="17239785" y="1365232"/>
                  <a:pt x="17249545" y="1372395"/>
                </a:cubicBezTo>
                <a:lnTo>
                  <a:pt x="17516009" y="899687"/>
                </a:lnTo>
                <a:lnTo>
                  <a:pt x="17782945" y="1372395"/>
                </a:lnTo>
                <a:cubicBezTo>
                  <a:pt x="17799477" y="1355943"/>
                  <a:pt x="17810889" y="1342088"/>
                  <a:pt x="17815533" y="1337444"/>
                </a:cubicBezTo>
                <a:close/>
                <a:moveTo>
                  <a:pt x="1" y="271425"/>
                </a:moveTo>
                <a:lnTo>
                  <a:pt x="1" y="1890675"/>
                </a:lnTo>
                <a:lnTo>
                  <a:pt x="809626" y="1081050"/>
                </a:lnTo>
                <a:close/>
                <a:moveTo>
                  <a:pt x="0" y="0"/>
                </a:moveTo>
                <a:lnTo>
                  <a:pt x="18288001" y="0"/>
                </a:lnTo>
                <a:lnTo>
                  <a:pt x="18288001" y="5143499"/>
                </a:lnTo>
                <a:lnTo>
                  <a:pt x="0" y="5143499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anchor="ctr" anchorCtr="0">
            <a:noAutofit/>
          </a:bodyPr>
          <a:lstStyle>
            <a:lvl1pPr marL="0" indent="0" algn="ctr">
              <a:buFontTx/>
              <a:buNone/>
              <a:defRPr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 photo, b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-1" y="0"/>
            <a:ext cx="18288001" cy="25725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2" name="Picture Placeholder 21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761"/>
            <a:ext cx="18288001" cy="5143499"/>
          </a:xfrm>
          <a:custGeom>
            <a:avLst/>
            <a:gdLst>
              <a:gd name="connsiteX0" fmla="*/ 17516009 w 18288001"/>
              <a:gd name="connsiteY0" fmla="*/ 1304618 h 5143499"/>
              <a:gd name="connsiteX1" fmla="*/ 17354397 w 18288001"/>
              <a:gd name="connsiteY1" fmla="*/ 1442219 h 5143499"/>
              <a:gd name="connsiteX2" fmla="*/ 17677617 w 18288001"/>
              <a:gd name="connsiteY2" fmla="*/ 1442219 h 5143499"/>
              <a:gd name="connsiteX3" fmla="*/ 17516009 w 18288001"/>
              <a:gd name="connsiteY3" fmla="*/ 1057991 h 5143499"/>
              <a:gd name="connsiteX4" fmla="*/ 17270169 w 18288001"/>
              <a:gd name="connsiteY4" fmla="*/ 1388768 h 5143499"/>
              <a:gd name="connsiteX5" fmla="*/ 17319681 w 18288001"/>
              <a:gd name="connsiteY5" fmla="*/ 1423326 h 5143499"/>
              <a:gd name="connsiteX6" fmla="*/ 17516009 w 18288001"/>
              <a:gd name="connsiteY6" fmla="*/ 1216216 h 5143499"/>
              <a:gd name="connsiteX7" fmla="*/ 17712725 w 18288001"/>
              <a:gd name="connsiteY7" fmla="*/ 1423326 h 5143499"/>
              <a:gd name="connsiteX8" fmla="*/ 17761769 w 18288001"/>
              <a:gd name="connsiteY8" fmla="*/ 1390894 h 5143499"/>
              <a:gd name="connsiteX9" fmla="*/ 17647153 w 18288001"/>
              <a:gd name="connsiteY9" fmla="*/ 729654 h 5143499"/>
              <a:gd name="connsiteX10" fmla="*/ 17829465 w 18288001"/>
              <a:gd name="connsiteY10" fmla="*/ 1316347 h 5143499"/>
              <a:gd name="connsiteX11" fmla="*/ 17647153 w 18288001"/>
              <a:gd name="connsiteY11" fmla="*/ 729654 h 5143499"/>
              <a:gd name="connsiteX12" fmla="*/ 17384861 w 18288001"/>
              <a:gd name="connsiteY12" fmla="*/ 729654 h 5143499"/>
              <a:gd name="connsiteX13" fmla="*/ 17202549 w 18288001"/>
              <a:gd name="connsiteY13" fmla="*/ 1316347 h 5143499"/>
              <a:gd name="connsiteX14" fmla="*/ 17516009 w 18288001"/>
              <a:gd name="connsiteY14" fmla="*/ 592447 h 5143499"/>
              <a:gd name="connsiteX15" fmla="*/ 17216561 w 18288001"/>
              <a:gd name="connsiteY15" fmla="*/ 1337444 h 5143499"/>
              <a:gd name="connsiteX16" fmla="*/ 17249545 w 18288001"/>
              <a:gd name="connsiteY16" fmla="*/ 1372395 h 5143499"/>
              <a:gd name="connsiteX17" fmla="*/ 17516009 w 18288001"/>
              <a:gd name="connsiteY17" fmla="*/ 899687 h 5143499"/>
              <a:gd name="connsiteX18" fmla="*/ 17782945 w 18288001"/>
              <a:gd name="connsiteY18" fmla="*/ 1372395 h 5143499"/>
              <a:gd name="connsiteX19" fmla="*/ 17815533 w 18288001"/>
              <a:gd name="connsiteY19" fmla="*/ 1337444 h 5143499"/>
              <a:gd name="connsiteX20" fmla="*/ 1 w 18288001"/>
              <a:gd name="connsiteY20" fmla="*/ 271425 h 5143499"/>
              <a:gd name="connsiteX21" fmla="*/ 1 w 18288001"/>
              <a:gd name="connsiteY21" fmla="*/ 1890675 h 5143499"/>
              <a:gd name="connsiteX22" fmla="*/ 809626 w 18288001"/>
              <a:gd name="connsiteY22" fmla="*/ 1081050 h 5143499"/>
              <a:gd name="connsiteX23" fmla="*/ 0 w 18288001"/>
              <a:gd name="connsiteY23" fmla="*/ 0 h 5143499"/>
              <a:gd name="connsiteX24" fmla="*/ 18288001 w 18288001"/>
              <a:gd name="connsiteY24" fmla="*/ 0 h 5143499"/>
              <a:gd name="connsiteX25" fmla="*/ 18288001 w 18288001"/>
              <a:gd name="connsiteY25" fmla="*/ 5143499 h 5143499"/>
              <a:gd name="connsiteX26" fmla="*/ 0 w 18288001"/>
              <a:gd name="connsiteY26" fmla="*/ 5143499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8288001" h="5143499">
                <a:moveTo>
                  <a:pt x="17516009" y="1304618"/>
                </a:moveTo>
                <a:lnTo>
                  <a:pt x="17354397" y="1442219"/>
                </a:lnTo>
                <a:cubicBezTo>
                  <a:pt x="17439021" y="1483940"/>
                  <a:pt x="17565129" y="1495669"/>
                  <a:pt x="17677617" y="1442219"/>
                </a:cubicBezTo>
                <a:close/>
                <a:moveTo>
                  <a:pt x="17516009" y="1057991"/>
                </a:moveTo>
                <a:lnTo>
                  <a:pt x="17270169" y="1388768"/>
                </a:lnTo>
                <a:cubicBezTo>
                  <a:pt x="17284573" y="1402702"/>
                  <a:pt x="17300633" y="1414037"/>
                  <a:pt x="17319681" y="1423326"/>
                </a:cubicBezTo>
                <a:lnTo>
                  <a:pt x="17516009" y="1216216"/>
                </a:lnTo>
                <a:lnTo>
                  <a:pt x="17712725" y="1423326"/>
                </a:lnTo>
                <a:cubicBezTo>
                  <a:pt x="17729177" y="1414037"/>
                  <a:pt x="17747837" y="1402702"/>
                  <a:pt x="17761769" y="1390894"/>
                </a:cubicBezTo>
                <a:close/>
                <a:moveTo>
                  <a:pt x="17647153" y="729654"/>
                </a:moveTo>
                <a:lnTo>
                  <a:pt x="17829465" y="1316347"/>
                </a:lnTo>
                <a:cubicBezTo>
                  <a:pt x="17981789" y="1109316"/>
                  <a:pt x="17888349" y="815930"/>
                  <a:pt x="17647153" y="729654"/>
                </a:cubicBezTo>
                <a:close/>
                <a:moveTo>
                  <a:pt x="17384861" y="729654"/>
                </a:moveTo>
                <a:cubicBezTo>
                  <a:pt x="17144141" y="815930"/>
                  <a:pt x="17050229" y="1109316"/>
                  <a:pt x="17202549" y="1316347"/>
                </a:cubicBezTo>
                <a:close/>
                <a:moveTo>
                  <a:pt x="17516009" y="592447"/>
                </a:moveTo>
                <a:lnTo>
                  <a:pt x="17216561" y="1337444"/>
                </a:lnTo>
                <a:cubicBezTo>
                  <a:pt x="17230493" y="1353896"/>
                  <a:pt x="17239785" y="1365232"/>
                  <a:pt x="17249545" y="1372395"/>
                </a:cubicBezTo>
                <a:lnTo>
                  <a:pt x="17516009" y="899687"/>
                </a:lnTo>
                <a:lnTo>
                  <a:pt x="17782945" y="1372395"/>
                </a:lnTo>
                <a:cubicBezTo>
                  <a:pt x="17799477" y="1355943"/>
                  <a:pt x="17810889" y="1342088"/>
                  <a:pt x="17815533" y="1337444"/>
                </a:cubicBezTo>
                <a:close/>
                <a:moveTo>
                  <a:pt x="1" y="271425"/>
                </a:moveTo>
                <a:lnTo>
                  <a:pt x="1" y="1890675"/>
                </a:lnTo>
                <a:lnTo>
                  <a:pt x="809626" y="1081050"/>
                </a:lnTo>
                <a:close/>
                <a:moveTo>
                  <a:pt x="0" y="0"/>
                </a:moveTo>
                <a:lnTo>
                  <a:pt x="18288001" y="0"/>
                </a:lnTo>
                <a:lnTo>
                  <a:pt x="18288001" y="5143499"/>
                </a:lnTo>
                <a:lnTo>
                  <a:pt x="0" y="5143499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</p:spPr>
        <p:txBody>
          <a:bodyPr wrap="square" anchor="ctr" anchorCtr="0">
            <a:noAutofit/>
          </a:bodyPr>
          <a:lstStyle>
            <a:lvl1pPr marL="0" indent="0" algn="ctr">
              <a:buFontTx/>
              <a:buNone/>
              <a:defRPr>
                <a:solidFill>
                  <a:schemeClr val="accent1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/>
          <p:cNvSpPr/>
          <p:nvPr userDrawn="1"/>
        </p:nvSpPr>
        <p:spPr>
          <a:xfrm>
            <a:off x="12192000" y="0"/>
            <a:ext cx="6096000" cy="10287000"/>
          </a:xfrm>
          <a:custGeom>
            <a:avLst/>
            <a:gdLst>
              <a:gd name="connsiteX0" fmla="*/ 5322354 w 6096000"/>
              <a:gd name="connsiteY0" fmla="*/ 9370029 h 10287000"/>
              <a:gd name="connsiteX1" fmla="*/ 5034354 w 6096000"/>
              <a:gd name="connsiteY1" fmla="*/ 9658029 h 10287000"/>
              <a:gd name="connsiteX2" fmla="*/ 5322354 w 6096000"/>
              <a:gd name="connsiteY2" fmla="*/ 9946029 h 10287000"/>
              <a:gd name="connsiteX3" fmla="*/ 5610354 w 6096000"/>
              <a:gd name="connsiteY3" fmla="*/ 9658029 h 10287000"/>
              <a:gd name="connsiteX4" fmla="*/ 5322354 w 6096000"/>
              <a:gd name="connsiteY4" fmla="*/ 9370029 h 10287000"/>
              <a:gd name="connsiteX5" fmla="*/ 5324008 w 6096000"/>
              <a:gd name="connsiteY5" fmla="*/ 1304618 h 10287000"/>
              <a:gd name="connsiteX6" fmla="*/ 5162396 w 6096000"/>
              <a:gd name="connsiteY6" fmla="*/ 1442219 h 10287000"/>
              <a:gd name="connsiteX7" fmla="*/ 5485616 w 6096000"/>
              <a:gd name="connsiteY7" fmla="*/ 1442219 h 10287000"/>
              <a:gd name="connsiteX8" fmla="*/ 5324006 w 6096000"/>
              <a:gd name="connsiteY8" fmla="*/ 1057991 h 10287000"/>
              <a:gd name="connsiteX9" fmla="*/ 5078168 w 6096000"/>
              <a:gd name="connsiteY9" fmla="*/ 1388768 h 10287000"/>
              <a:gd name="connsiteX10" fmla="*/ 5127680 w 6096000"/>
              <a:gd name="connsiteY10" fmla="*/ 1423326 h 10287000"/>
              <a:gd name="connsiteX11" fmla="*/ 5324006 w 6096000"/>
              <a:gd name="connsiteY11" fmla="*/ 1216216 h 10287000"/>
              <a:gd name="connsiteX12" fmla="*/ 5520724 w 6096000"/>
              <a:gd name="connsiteY12" fmla="*/ 1423326 h 10287000"/>
              <a:gd name="connsiteX13" fmla="*/ 5569768 w 6096000"/>
              <a:gd name="connsiteY13" fmla="*/ 1390894 h 10287000"/>
              <a:gd name="connsiteX14" fmla="*/ 5455152 w 6096000"/>
              <a:gd name="connsiteY14" fmla="*/ 729654 h 10287000"/>
              <a:gd name="connsiteX15" fmla="*/ 5637464 w 6096000"/>
              <a:gd name="connsiteY15" fmla="*/ 1316347 h 10287000"/>
              <a:gd name="connsiteX16" fmla="*/ 5455152 w 6096000"/>
              <a:gd name="connsiteY16" fmla="*/ 729654 h 10287000"/>
              <a:gd name="connsiteX17" fmla="*/ 5192860 w 6096000"/>
              <a:gd name="connsiteY17" fmla="*/ 729654 h 10287000"/>
              <a:gd name="connsiteX18" fmla="*/ 5010548 w 6096000"/>
              <a:gd name="connsiteY18" fmla="*/ 1316347 h 10287000"/>
              <a:gd name="connsiteX19" fmla="*/ 5324008 w 6096000"/>
              <a:gd name="connsiteY19" fmla="*/ 592447 h 10287000"/>
              <a:gd name="connsiteX20" fmla="*/ 5024560 w 6096000"/>
              <a:gd name="connsiteY20" fmla="*/ 1337444 h 10287000"/>
              <a:gd name="connsiteX21" fmla="*/ 5057544 w 6096000"/>
              <a:gd name="connsiteY21" fmla="*/ 1372395 h 10287000"/>
              <a:gd name="connsiteX22" fmla="*/ 5324008 w 6096000"/>
              <a:gd name="connsiteY22" fmla="*/ 899687 h 10287000"/>
              <a:gd name="connsiteX23" fmla="*/ 5590944 w 6096000"/>
              <a:gd name="connsiteY23" fmla="*/ 1372395 h 10287000"/>
              <a:gd name="connsiteX24" fmla="*/ 5623532 w 6096000"/>
              <a:gd name="connsiteY24" fmla="*/ 1337444 h 10287000"/>
              <a:gd name="connsiteX25" fmla="*/ 0 w 6096000"/>
              <a:gd name="connsiteY25" fmla="*/ 0 h 10287000"/>
              <a:gd name="connsiteX26" fmla="*/ 6096000 w 6096000"/>
              <a:gd name="connsiteY26" fmla="*/ 0 h 10287000"/>
              <a:gd name="connsiteX27" fmla="*/ 6096000 w 6096000"/>
              <a:gd name="connsiteY27" fmla="*/ 10287000 h 10287000"/>
              <a:gd name="connsiteX28" fmla="*/ 0 w 6096000"/>
              <a:gd name="connsiteY28" fmla="*/ 10287000 h 1028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6096000" h="10287000">
                <a:moveTo>
                  <a:pt x="5322354" y="9370029"/>
                </a:moveTo>
                <a:cubicBezTo>
                  <a:pt x="5163296" y="9370029"/>
                  <a:pt x="5034354" y="9498971"/>
                  <a:pt x="5034354" y="9658029"/>
                </a:cubicBezTo>
                <a:cubicBezTo>
                  <a:pt x="5034354" y="9817087"/>
                  <a:pt x="5163296" y="9946029"/>
                  <a:pt x="5322354" y="9946029"/>
                </a:cubicBezTo>
                <a:cubicBezTo>
                  <a:pt x="5481412" y="9946029"/>
                  <a:pt x="5610354" y="9817087"/>
                  <a:pt x="5610354" y="9658029"/>
                </a:cubicBezTo>
                <a:cubicBezTo>
                  <a:pt x="5610354" y="9498971"/>
                  <a:pt x="5481412" y="9370029"/>
                  <a:pt x="5322354" y="9370029"/>
                </a:cubicBezTo>
                <a:close/>
                <a:moveTo>
                  <a:pt x="5324008" y="1304618"/>
                </a:moveTo>
                <a:lnTo>
                  <a:pt x="5162396" y="1442219"/>
                </a:lnTo>
                <a:cubicBezTo>
                  <a:pt x="5247020" y="1483940"/>
                  <a:pt x="5373128" y="1495669"/>
                  <a:pt x="5485616" y="1442219"/>
                </a:cubicBezTo>
                <a:close/>
                <a:moveTo>
                  <a:pt x="5324006" y="1057991"/>
                </a:moveTo>
                <a:lnTo>
                  <a:pt x="5078168" y="1388768"/>
                </a:lnTo>
                <a:cubicBezTo>
                  <a:pt x="5092572" y="1402702"/>
                  <a:pt x="5108632" y="1414037"/>
                  <a:pt x="5127680" y="1423326"/>
                </a:cubicBezTo>
                <a:lnTo>
                  <a:pt x="5324006" y="1216216"/>
                </a:lnTo>
                <a:lnTo>
                  <a:pt x="5520724" y="1423326"/>
                </a:lnTo>
                <a:cubicBezTo>
                  <a:pt x="5537176" y="1414037"/>
                  <a:pt x="5555834" y="1402702"/>
                  <a:pt x="5569768" y="1390894"/>
                </a:cubicBezTo>
                <a:close/>
                <a:moveTo>
                  <a:pt x="5455152" y="729654"/>
                </a:moveTo>
                <a:lnTo>
                  <a:pt x="5637464" y="1316347"/>
                </a:lnTo>
                <a:cubicBezTo>
                  <a:pt x="5789786" y="1109316"/>
                  <a:pt x="5696348" y="815930"/>
                  <a:pt x="5455152" y="729654"/>
                </a:cubicBezTo>
                <a:close/>
                <a:moveTo>
                  <a:pt x="5192860" y="729654"/>
                </a:moveTo>
                <a:cubicBezTo>
                  <a:pt x="4952140" y="815930"/>
                  <a:pt x="4858228" y="1109316"/>
                  <a:pt x="5010548" y="1316347"/>
                </a:cubicBezTo>
                <a:close/>
                <a:moveTo>
                  <a:pt x="5324008" y="592447"/>
                </a:moveTo>
                <a:lnTo>
                  <a:pt x="5024560" y="1337444"/>
                </a:lnTo>
                <a:cubicBezTo>
                  <a:pt x="5038492" y="1353896"/>
                  <a:pt x="5047782" y="1365232"/>
                  <a:pt x="5057544" y="1372395"/>
                </a:cubicBezTo>
                <a:lnTo>
                  <a:pt x="5324008" y="899687"/>
                </a:lnTo>
                <a:lnTo>
                  <a:pt x="5590944" y="1372395"/>
                </a:lnTo>
                <a:cubicBezTo>
                  <a:pt x="5607474" y="1355943"/>
                  <a:pt x="5618888" y="1342088"/>
                  <a:pt x="5623532" y="1337444"/>
                </a:cubicBezTo>
                <a:close/>
                <a:moveTo>
                  <a:pt x="0" y="0"/>
                </a:moveTo>
                <a:lnTo>
                  <a:pt x="6096000" y="0"/>
                </a:lnTo>
                <a:lnTo>
                  <a:pt x="6096000" y="10287000"/>
                </a:lnTo>
                <a:lnTo>
                  <a:pt x="0" y="10287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20" name="Oval 19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228725" y="762008"/>
            <a:ext cx="10573132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pic>
        <p:nvPicPr>
          <p:cNvPr id="7" name="Graphic 6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photo,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2"/>
          <p:cNvSpPr>
            <a:spLocks noGrp="1"/>
          </p:cNvSpPr>
          <p:nvPr>
            <p:ph type="pic" sz="quarter" idx="11" hasCustomPrompt="1"/>
          </p:nvPr>
        </p:nvSpPr>
        <p:spPr>
          <a:xfrm>
            <a:off x="12192000" y="1"/>
            <a:ext cx="6096000" cy="10286999"/>
          </a:xfrm>
          <a:custGeom>
            <a:avLst/>
            <a:gdLst>
              <a:gd name="connsiteX0" fmla="*/ 5322354 w 6096000"/>
              <a:gd name="connsiteY0" fmla="*/ 9370028 h 10286999"/>
              <a:gd name="connsiteX1" fmla="*/ 5034354 w 6096000"/>
              <a:gd name="connsiteY1" fmla="*/ 9658028 h 10286999"/>
              <a:gd name="connsiteX2" fmla="*/ 5322354 w 6096000"/>
              <a:gd name="connsiteY2" fmla="*/ 9946028 h 10286999"/>
              <a:gd name="connsiteX3" fmla="*/ 5610354 w 6096000"/>
              <a:gd name="connsiteY3" fmla="*/ 9658028 h 10286999"/>
              <a:gd name="connsiteX4" fmla="*/ 5322354 w 6096000"/>
              <a:gd name="connsiteY4" fmla="*/ 9370028 h 10286999"/>
              <a:gd name="connsiteX5" fmla="*/ 5324008 w 6096000"/>
              <a:gd name="connsiteY5" fmla="*/ 1304617 h 10286999"/>
              <a:gd name="connsiteX6" fmla="*/ 5162396 w 6096000"/>
              <a:gd name="connsiteY6" fmla="*/ 1442218 h 10286999"/>
              <a:gd name="connsiteX7" fmla="*/ 5485616 w 6096000"/>
              <a:gd name="connsiteY7" fmla="*/ 1442218 h 10286999"/>
              <a:gd name="connsiteX8" fmla="*/ 5324006 w 6096000"/>
              <a:gd name="connsiteY8" fmla="*/ 1057990 h 10286999"/>
              <a:gd name="connsiteX9" fmla="*/ 5078168 w 6096000"/>
              <a:gd name="connsiteY9" fmla="*/ 1388767 h 10286999"/>
              <a:gd name="connsiteX10" fmla="*/ 5127680 w 6096000"/>
              <a:gd name="connsiteY10" fmla="*/ 1423325 h 10286999"/>
              <a:gd name="connsiteX11" fmla="*/ 5324006 w 6096000"/>
              <a:gd name="connsiteY11" fmla="*/ 1216215 h 10286999"/>
              <a:gd name="connsiteX12" fmla="*/ 5520724 w 6096000"/>
              <a:gd name="connsiteY12" fmla="*/ 1423325 h 10286999"/>
              <a:gd name="connsiteX13" fmla="*/ 5569768 w 6096000"/>
              <a:gd name="connsiteY13" fmla="*/ 1390893 h 10286999"/>
              <a:gd name="connsiteX14" fmla="*/ 5455152 w 6096000"/>
              <a:gd name="connsiteY14" fmla="*/ 729653 h 10286999"/>
              <a:gd name="connsiteX15" fmla="*/ 5637464 w 6096000"/>
              <a:gd name="connsiteY15" fmla="*/ 1316346 h 10286999"/>
              <a:gd name="connsiteX16" fmla="*/ 5455152 w 6096000"/>
              <a:gd name="connsiteY16" fmla="*/ 729653 h 10286999"/>
              <a:gd name="connsiteX17" fmla="*/ 5192860 w 6096000"/>
              <a:gd name="connsiteY17" fmla="*/ 729653 h 10286999"/>
              <a:gd name="connsiteX18" fmla="*/ 5010548 w 6096000"/>
              <a:gd name="connsiteY18" fmla="*/ 1316346 h 10286999"/>
              <a:gd name="connsiteX19" fmla="*/ 5324008 w 6096000"/>
              <a:gd name="connsiteY19" fmla="*/ 592446 h 10286999"/>
              <a:gd name="connsiteX20" fmla="*/ 5024560 w 6096000"/>
              <a:gd name="connsiteY20" fmla="*/ 1337443 h 10286999"/>
              <a:gd name="connsiteX21" fmla="*/ 5057544 w 6096000"/>
              <a:gd name="connsiteY21" fmla="*/ 1372394 h 10286999"/>
              <a:gd name="connsiteX22" fmla="*/ 5324008 w 6096000"/>
              <a:gd name="connsiteY22" fmla="*/ 899686 h 10286999"/>
              <a:gd name="connsiteX23" fmla="*/ 5590944 w 6096000"/>
              <a:gd name="connsiteY23" fmla="*/ 1372394 h 10286999"/>
              <a:gd name="connsiteX24" fmla="*/ 5623532 w 6096000"/>
              <a:gd name="connsiteY24" fmla="*/ 1337443 h 10286999"/>
              <a:gd name="connsiteX25" fmla="*/ 0 w 6096000"/>
              <a:gd name="connsiteY25" fmla="*/ 0 h 10286999"/>
              <a:gd name="connsiteX26" fmla="*/ 6096000 w 6096000"/>
              <a:gd name="connsiteY26" fmla="*/ 0 h 10286999"/>
              <a:gd name="connsiteX27" fmla="*/ 6096000 w 6096000"/>
              <a:gd name="connsiteY27" fmla="*/ 10286999 h 10286999"/>
              <a:gd name="connsiteX28" fmla="*/ 0 w 6096000"/>
              <a:gd name="connsiteY28" fmla="*/ 10286999 h 1028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6096000" h="10286999">
                <a:moveTo>
                  <a:pt x="5322354" y="9370028"/>
                </a:moveTo>
                <a:cubicBezTo>
                  <a:pt x="5163296" y="9370028"/>
                  <a:pt x="5034354" y="9498970"/>
                  <a:pt x="5034354" y="9658028"/>
                </a:cubicBezTo>
                <a:cubicBezTo>
                  <a:pt x="5034354" y="9817086"/>
                  <a:pt x="5163296" y="9946028"/>
                  <a:pt x="5322354" y="9946028"/>
                </a:cubicBezTo>
                <a:cubicBezTo>
                  <a:pt x="5481412" y="9946028"/>
                  <a:pt x="5610354" y="9817086"/>
                  <a:pt x="5610354" y="9658028"/>
                </a:cubicBezTo>
                <a:cubicBezTo>
                  <a:pt x="5610354" y="9498970"/>
                  <a:pt x="5481412" y="9370028"/>
                  <a:pt x="5322354" y="9370028"/>
                </a:cubicBezTo>
                <a:close/>
                <a:moveTo>
                  <a:pt x="5324008" y="1304617"/>
                </a:moveTo>
                <a:lnTo>
                  <a:pt x="5162396" y="1442218"/>
                </a:lnTo>
                <a:cubicBezTo>
                  <a:pt x="5247020" y="1483939"/>
                  <a:pt x="5373128" y="1495668"/>
                  <a:pt x="5485616" y="1442218"/>
                </a:cubicBezTo>
                <a:close/>
                <a:moveTo>
                  <a:pt x="5324006" y="1057990"/>
                </a:moveTo>
                <a:lnTo>
                  <a:pt x="5078168" y="1388767"/>
                </a:lnTo>
                <a:cubicBezTo>
                  <a:pt x="5092572" y="1402701"/>
                  <a:pt x="5108632" y="1414036"/>
                  <a:pt x="5127680" y="1423325"/>
                </a:cubicBezTo>
                <a:lnTo>
                  <a:pt x="5324006" y="1216215"/>
                </a:lnTo>
                <a:lnTo>
                  <a:pt x="5520724" y="1423325"/>
                </a:lnTo>
                <a:cubicBezTo>
                  <a:pt x="5537176" y="1414036"/>
                  <a:pt x="5555834" y="1402701"/>
                  <a:pt x="5569768" y="1390893"/>
                </a:cubicBezTo>
                <a:close/>
                <a:moveTo>
                  <a:pt x="5455152" y="729653"/>
                </a:moveTo>
                <a:lnTo>
                  <a:pt x="5637464" y="1316346"/>
                </a:lnTo>
                <a:cubicBezTo>
                  <a:pt x="5789786" y="1109315"/>
                  <a:pt x="5696348" y="815929"/>
                  <a:pt x="5455152" y="729653"/>
                </a:cubicBezTo>
                <a:close/>
                <a:moveTo>
                  <a:pt x="5192860" y="729653"/>
                </a:moveTo>
                <a:cubicBezTo>
                  <a:pt x="4952140" y="815929"/>
                  <a:pt x="4858228" y="1109315"/>
                  <a:pt x="5010548" y="1316346"/>
                </a:cubicBezTo>
                <a:close/>
                <a:moveTo>
                  <a:pt x="5324008" y="592446"/>
                </a:moveTo>
                <a:lnTo>
                  <a:pt x="5024560" y="1337443"/>
                </a:lnTo>
                <a:cubicBezTo>
                  <a:pt x="5038492" y="1353895"/>
                  <a:pt x="5047782" y="1365231"/>
                  <a:pt x="5057544" y="1372394"/>
                </a:cubicBezTo>
                <a:lnTo>
                  <a:pt x="5324008" y="899686"/>
                </a:lnTo>
                <a:lnTo>
                  <a:pt x="5590944" y="1372394"/>
                </a:lnTo>
                <a:cubicBezTo>
                  <a:pt x="5607474" y="1355942"/>
                  <a:pt x="5618888" y="1342087"/>
                  <a:pt x="5623532" y="1337443"/>
                </a:cubicBezTo>
                <a:close/>
                <a:moveTo>
                  <a:pt x="0" y="0"/>
                </a:moveTo>
                <a:lnTo>
                  <a:pt x="6096000" y="0"/>
                </a:lnTo>
                <a:lnTo>
                  <a:pt x="6096000" y="10286999"/>
                </a:lnTo>
                <a:lnTo>
                  <a:pt x="0" y="10286999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1080000" rIns="1080000" anchor="ctr" anchorCtr="0">
            <a:noAutofit/>
          </a:bodyPr>
          <a:lstStyle>
            <a:lvl1pPr marL="0" indent="0" algn="ctr">
              <a:buFontTx/>
              <a:buNone/>
              <a:defRPr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sp>
        <p:nvSpPr>
          <p:cNvPr id="24" name="Oval 2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228725" y="762008"/>
            <a:ext cx="10573132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pic>
        <p:nvPicPr>
          <p:cNvPr id="7" name="Graphic 6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photo, b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16373856" y="0"/>
            <a:ext cx="1914144" cy="19141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3" name="Picture Placeholder 22"/>
          <p:cNvSpPr>
            <a:spLocks noGrp="1"/>
          </p:cNvSpPr>
          <p:nvPr>
            <p:ph type="pic" sz="quarter" idx="11" hasCustomPrompt="1"/>
          </p:nvPr>
        </p:nvSpPr>
        <p:spPr>
          <a:xfrm>
            <a:off x="12192000" y="1"/>
            <a:ext cx="6096000" cy="10286999"/>
          </a:xfrm>
          <a:custGeom>
            <a:avLst/>
            <a:gdLst>
              <a:gd name="connsiteX0" fmla="*/ 5322354 w 6096000"/>
              <a:gd name="connsiteY0" fmla="*/ 9370028 h 10286999"/>
              <a:gd name="connsiteX1" fmla="*/ 5034354 w 6096000"/>
              <a:gd name="connsiteY1" fmla="*/ 9658028 h 10286999"/>
              <a:gd name="connsiteX2" fmla="*/ 5322354 w 6096000"/>
              <a:gd name="connsiteY2" fmla="*/ 9946028 h 10286999"/>
              <a:gd name="connsiteX3" fmla="*/ 5610354 w 6096000"/>
              <a:gd name="connsiteY3" fmla="*/ 9658028 h 10286999"/>
              <a:gd name="connsiteX4" fmla="*/ 5322354 w 6096000"/>
              <a:gd name="connsiteY4" fmla="*/ 9370028 h 10286999"/>
              <a:gd name="connsiteX5" fmla="*/ 5324008 w 6096000"/>
              <a:gd name="connsiteY5" fmla="*/ 1304617 h 10286999"/>
              <a:gd name="connsiteX6" fmla="*/ 5162396 w 6096000"/>
              <a:gd name="connsiteY6" fmla="*/ 1442218 h 10286999"/>
              <a:gd name="connsiteX7" fmla="*/ 5485616 w 6096000"/>
              <a:gd name="connsiteY7" fmla="*/ 1442218 h 10286999"/>
              <a:gd name="connsiteX8" fmla="*/ 5324006 w 6096000"/>
              <a:gd name="connsiteY8" fmla="*/ 1057990 h 10286999"/>
              <a:gd name="connsiteX9" fmla="*/ 5078168 w 6096000"/>
              <a:gd name="connsiteY9" fmla="*/ 1388767 h 10286999"/>
              <a:gd name="connsiteX10" fmla="*/ 5127680 w 6096000"/>
              <a:gd name="connsiteY10" fmla="*/ 1423325 h 10286999"/>
              <a:gd name="connsiteX11" fmla="*/ 5324006 w 6096000"/>
              <a:gd name="connsiteY11" fmla="*/ 1216215 h 10286999"/>
              <a:gd name="connsiteX12" fmla="*/ 5520724 w 6096000"/>
              <a:gd name="connsiteY12" fmla="*/ 1423325 h 10286999"/>
              <a:gd name="connsiteX13" fmla="*/ 5569768 w 6096000"/>
              <a:gd name="connsiteY13" fmla="*/ 1390893 h 10286999"/>
              <a:gd name="connsiteX14" fmla="*/ 5455152 w 6096000"/>
              <a:gd name="connsiteY14" fmla="*/ 729653 h 10286999"/>
              <a:gd name="connsiteX15" fmla="*/ 5637464 w 6096000"/>
              <a:gd name="connsiteY15" fmla="*/ 1316346 h 10286999"/>
              <a:gd name="connsiteX16" fmla="*/ 5455152 w 6096000"/>
              <a:gd name="connsiteY16" fmla="*/ 729653 h 10286999"/>
              <a:gd name="connsiteX17" fmla="*/ 5192860 w 6096000"/>
              <a:gd name="connsiteY17" fmla="*/ 729653 h 10286999"/>
              <a:gd name="connsiteX18" fmla="*/ 5010548 w 6096000"/>
              <a:gd name="connsiteY18" fmla="*/ 1316346 h 10286999"/>
              <a:gd name="connsiteX19" fmla="*/ 5324008 w 6096000"/>
              <a:gd name="connsiteY19" fmla="*/ 592446 h 10286999"/>
              <a:gd name="connsiteX20" fmla="*/ 5024560 w 6096000"/>
              <a:gd name="connsiteY20" fmla="*/ 1337443 h 10286999"/>
              <a:gd name="connsiteX21" fmla="*/ 5057544 w 6096000"/>
              <a:gd name="connsiteY21" fmla="*/ 1372394 h 10286999"/>
              <a:gd name="connsiteX22" fmla="*/ 5324008 w 6096000"/>
              <a:gd name="connsiteY22" fmla="*/ 899686 h 10286999"/>
              <a:gd name="connsiteX23" fmla="*/ 5590944 w 6096000"/>
              <a:gd name="connsiteY23" fmla="*/ 1372394 h 10286999"/>
              <a:gd name="connsiteX24" fmla="*/ 5623532 w 6096000"/>
              <a:gd name="connsiteY24" fmla="*/ 1337443 h 10286999"/>
              <a:gd name="connsiteX25" fmla="*/ 0 w 6096000"/>
              <a:gd name="connsiteY25" fmla="*/ 0 h 10286999"/>
              <a:gd name="connsiteX26" fmla="*/ 6096000 w 6096000"/>
              <a:gd name="connsiteY26" fmla="*/ 0 h 10286999"/>
              <a:gd name="connsiteX27" fmla="*/ 6096000 w 6096000"/>
              <a:gd name="connsiteY27" fmla="*/ 10286999 h 10286999"/>
              <a:gd name="connsiteX28" fmla="*/ 0 w 6096000"/>
              <a:gd name="connsiteY28" fmla="*/ 10286999 h 1028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6096000" h="10286999">
                <a:moveTo>
                  <a:pt x="5322354" y="9370028"/>
                </a:moveTo>
                <a:cubicBezTo>
                  <a:pt x="5163296" y="9370028"/>
                  <a:pt x="5034354" y="9498970"/>
                  <a:pt x="5034354" y="9658028"/>
                </a:cubicBezTo>
                <a:cubicBezTo>
                  <a:pt x="5034354" y="9817086"/>
                  <a:pt x="5163296" y="9946028"/>
                  <a:pt x="5322354" y="9946028"/>
                </a:cubicBezTo>
                <a:cubicBezTo>
                  <a:pt x="5481412" y="9946028"/>
                  <a:pt x="5610354" y="9817086"/>
                  <a:pt x="5610354" y="9658028"/>
                </a:cubicBezTo>
                <a:cubicBezTo>
                  <a:pt x="5610354" y="9498970"/>
                  <a:pt x="5481412" y="9370028"/>
                  <a:pt x="5322354" y="9370028"/>
                </a:cubicBezTo>
                <a:close/>
                <a:moveTo>
                  <a:pt x="5324008" y="1304617"/>
                </a:moveTo>
                <a:lnTo>
                  <a:pt x="5162396" y="1442218"/>
                </a:lnTo>
                <a:cubicBezTo>
                  <a:pt x="5247020" y="1483939"/>
                  <a:pt x="5373128" y="1495668"/>
                  <a:pt x="5485616" y="1442218"/>
                </a:cubicBezTo>
                <a:close/>
                <a:moveTo>
                  <a:pt x="5324006" y="1057990"/>
                </a:moveTo>
                <a:lnTo>
                  <a:pt x="5078168" y="1388767"/>
                </a:lnTo>
                <a:cubicBezTo>
                  <a:pt x="5092572" y="1402701"/>
                  <a:pt x="5108632" y="1414036"/>
                  <a:pt x="5127680" y="1423325"/>
                </a:cubicBezTo>
                <a:lnTo>
                  <a:pt x="5324006" y="1216215"/>
                </a:lnTo>
                <a:lnTo>
                  <a:pt x="5520724" y="1423325"/>
                </a:lnTo>
                <a:cubicBezTo>
                  <a:pt x="5537176" y="1414036"/>
                  <a:pt x="5555834" y="1402701"/>
                  <a:pt x="5569768" y="1390893"/>
                </a:cubicBezTo>
                <a:close/>
                <a:moveTo>
                  <a:pt x="5455152" y="729653"/>
                </a:moveTo>
                <a:lnTo>
                  <a:pt x="5637464" y="1316346"/>
                </a:lnTo>
                <a:cubicBezTo>
                  <a:pt x="5789786" y="1109315"/>
                  <a:pt x="5696348" y="815929"/>
                  <a:pt x="5455152" y="729653"/>
                </a:cubicBezTo>
                <a:close/>
                <a:moveTo>
                  <a:pt x="5192860" y="729653"/>
                </a:moveTo>
                <a:cubicBezTo>
                  <a:pt x="4952140" y="815929"/>
                  <a:pt x="4858228" y="1109315"/>
                  <a:pt x="5010548" y="1316346"/>
                </a:cubicBezTo>
                <a:close/>
                <a:moveTo>
                  <a:pt x="5324008" y="592446"/>
                </a:moveTo>
                <a:lnTo>
                  <a:pt x="5024560" y="1337443"/>
                </a:lnTo>
                <a:cubicBezTo>
                  <a:pt x="5038492" y="1353895"/>
                  <a:pt x="5047782" y="1365231"/>
                  <a:pt x="5057544" y="1372394"/>
                </a:cubicBezTo>
                <a:lnTo>
                  <a:pt x="5324008" y="899686"/>
                </a:lnTo>
                <a:lnTo>
                  <a:pt x="5590944" y="1372394"/>
                </a:lnTo>
                <a:cubicBezTo>
                  <a:pt x="5607474" y="1355942"/>
                  <a:pt x="5618888" y="1342087"/>
                  <a:pt x="5623532" y="1337443"/>
                </a:cubicBezTo>
                <a:close/>
                <a:moveTo>
                  <a:pt x="0" y="0"/>
                </a:moveTo>
                <a:lnTo>
                  <a:pt x="6096000" y="0"/>
                </a:lnTo>
                <a:lnTo>
                  <a:pt x="6096000" y="10286999"/>
                </a:lnTo>
                <a:lnTo>
                  <a:pt x="0" y="10286999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</p:spPr>
        <p:txBody>
          <a:bodyPr wrap="square" lIns="1080000" rIns="1080000" anchor="ctr" anchorCtr="0">
            <a:noAutofit/>
          </a:bodyPr>
          <a:lstStyle>
            <a:lvl1pPr marL="0" indent="0" algn="ctr">
              <a:buFontTx/>
              <a:buNone/>
              <a:defRPr>
                <a:solidFill>
                  <a:schemeClr val="accent2">
                    <a:lumMod val="75000"/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sp>
        <p:nvSpPr>
          <p:cNvPr id="24" name="Oval 2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1228725" y="762008"/>
            <a:ext cx="10573132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pic>
        <p:nvPicPr>
          <p:cNvPr id="7" name="Graphic 6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Graphic 8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34150" y="0"/>
            <a:ext cx="5219700" cy="2609850"/>
          </a:xfrm>
          <a:prstGeom prst="rect">
            <a:avLst/>
          </a:prstGeom>
        </p:spPr>
      </p:pic>
      <p:pic>
        <p:nvPicPr>
          <p:cNvPr id="10" name="Graphic 9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77275" y="8524645"/>
            <a:ext cx="933450" cy="10763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2800" y="3884148"/>
            <a:ext cx="6502400" cy="351384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lnSpc>
                <a:spcPts val="6800"/>
              </a:lnSpc>
              <a:defRPr sz="72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pl-PL" dirty="0"/>
              <a:t>SECTION BREAK </a:t>
            </a:r>
            <a:r>
              <a:rPr lang="en-GB" dirty="0"/>
              <a:t>SLIDE TITLE, CALIBRI BOLD, </a:t>
            </a:r>
            <a:r>
              <a:rPr lang="pl-PL" dirty="0"/>
              <a:t>72</a:t>
            </a:r>
            <a:r>
              <a:rPr lang="en-GB" dirty="0"/>
              <a:t> PT</a:t>
            </a:r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Graphic 8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34150" y="0"/>
            <a:ext cx="5219700" cy="2609850"/>
          </a:xfrm>
          <a:prstGeom prst="rect">
            <a:avLst/>
          </a:prstGeom>
        </p:spPr>
      </p:pic>
      <p:pic>
        <p:nvPicPr>
          <p:cNvPr id="10" name="Graphic 9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77275" y="8524645"/>
            <a:ext cx="933450" cy="10763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2800" y="3884148"/>
            <a:ext cx="6502400" cy="351384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lnSpc>
                <a:spcPts val="6800"/>
              </a:lnSpc>
              <a:defRPr sz="72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pl-PL" dirty="0"/>
              <a:t>SECTION BREAK </a:t>
            </a:r>
            <a:r>
              <a:rPr lang="en-GB" dirty="0"/>
              <a:t>SLIDE TITLE, CALIBRI BOLD, </a:t>
            </a:r>
            <a:r>
              <a:rPr lang="pl-PL" dirty="0"/>
              <a:t>72</a:t>
            </a:r>
            <a:r>
              <a:rPr lang="en-GB" dirty="0"/>
              <a:t> PT</a:t>
            </a:r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Graphic 8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34150" y="0"/>
            <a:ext cx="5219700" cy="2609850"/>
          </a:xfrm>
          <a:prstGeom prst="rect">
            <a:avLst/>
          </a:prstGeom>
        </p:spPr>
      </p:pic>
      <p:pic>
        <p:nvPicPr>
          <p:cNvPr id="10" name="Graphic 9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77275" y="8524645"/>
            <a:ext cx="933450" cy="10763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2800" y="3884148"/>
            <a:ext cx="6502400" cy="351384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lnSpc>
                <a:spcPts val="6800"/>
              </a:lnSpc>
              <a:defRPr sz="72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pl-PL" dirty="0"/>
              <a:t>SECTION BREAK </a:t>
            </a:r>
            <a:r>
              <a:rPr lang="en-GB" dirty="0"/>
              <a:t>SLIDE TITLE, CALIBRI BOLD, </a:t>
            </a:r>
            <a:r>
              <a:rPr lang="pl-PL" dirty="0"/>
              <a:t>72</a:t>
            </a:r>
            <a:r>
              <a:rPr lang="en-GB" dirty="0"/>
              <a:t> PT</a:t>
            </a:r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Graphic 8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34150" y="0"/>
            <a:ext cx="5219700" cy="2609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2800" y="3884148"/>
            <a:ext cx="6502400" cy="351384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txBody>
          <a:bodyPr wrap="square" lIns="0" tIns="0" rIns="0" bIns="0">
            <a:spAutoFit/>
          </a:bodyPr>
          <a:lstStyle>
            <a:lvl1pPr algn="ctr">
              <a:lnSpc>
                <a:spcPts val="6800"/>
              </a:lnSpc>
              <a:defRPr sz="72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pl-PL" dirty="0"/>
              <a:t>SECTION BREAK </a:t>
            </a:r>
            <a:r>
              <a:rPr lang="en-GB" dirty="0"/>
              <a:t>SLIDE TITLE, CALIBRI BOLD, </a:t>
            </a:r>
            <a:r>
              <a:rPr lang="pl-PL" dirty="0"/>
              <a:t>72</a:t>
            </a:r>
            <a:r>
              <a:rPr lang="en-GB" dirty="0"/>
              <a:t> PT</a:t>
            </a:r>
          </a:p>
        </p:txBody>
      </p:sp>
      <p:pic>
        <p:nvPicPr>
          <p:cNvPr id="10" name="Graphic 9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58150" y="8525430"/>
            <a:ext cx="2171700" cy="10858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0" name="Graphic 9"/>
          <p:cNvPicPr>
            <a:picLocks noChangeAspect="1"/>
          </p:cNvPicPr>
          <p:nvPr userDrawn="1"/>
        </p:nvPicPr>
        <p:blipFill rotWithShape="1">
          <a:blip r:embed="rId2">
            <a:alphaModFix amt="7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7726" b="17511"/>
          <a:stretch>
            <a:fillRect/>
          </a:stretch>
        </p:blipFill>
        <p:spPr>
          <a:xfrm>
            <a:off x="999918" y="0"/>
            <a:ext cx="16288164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86462" y="4694627"/>
            <a:ext cx="6315076" cy="89774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lnSpc>
                <a:spcPts val="6800"/>
              </a:lnSpc>
              <a:defRPr sz="72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pl-PL" dirty="0"/>
              <a:t>Thank you!</a:t>
            </a:r>
            <a:endParaRPr lang="en-GB" dirty="0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1"/>
            <a:ext cx="18288000" cy="10286998"/>
          </a:xfrm>
          <a:prstGeom prst="rect">
            <a:avLst/>
          </a:prstGeom>
          <a:solidFill>
            <a:schemeClr val="accent2"/>
          </a:solidFill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1555049"/>
            <a:ext cx="6463847" cy="264181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6800"/>
              </a:lnSpc>
              <a:defRPr sz="72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pl-PL" dirty="0"/>
              <a:t>presentation</a:t>
            </a:r>
            <a:r>
              <a:rPr lang="en-GB" dirty="0"/>
              <a:t> TITLE, CALIBRI BOLD, </a:t>
            </a:r>
            <a:r>
              <a:rPr lang="pl-PL" dirty="0"/>
              <a:t>72</a:t>
            </a:r>
            <a:r>
              <a:rPr lang="en-GB" dirty="0"/>
              <a:t> PT</a:t>
            </a:r>
          </a:p>
        </p:txBody>
      </p:sp>
      <p:sp>
        <p:nvSpPr>
          <p:cNvPr id="3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1228723" y="7506697"/>
            <a:ext cx="6463847" cy="312073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FontTx/>
              <a:buNone/>
              <a:defRPr sz="2400">
                <a:solidFill>
                  <a:schemeClr val="bg1">
                    <a:lumMod val="10000"/>
                  </a:schemeClr>
                </a:solidFill>
                <a:latin typeface="+mn-lt"/>
                <a:cs typeface="Calibri Light" panose="020F0302020204030204" pitchFamily="34" charset="0"/>
              </a:defRPr>
            </a:lvl1pPr>
            <a:lvl2pPr>
              <a:defRPr sz="3200"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defRPr sz="2800"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defRPr sz="2400"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defRPr sz="2400"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pl-PL" dirty="0"/>
              <a:t>Place, Date (Calibri, 24 pt)</a:t>
            </a:r>
            <a:endParaRPr lang="en-GB" dirty="0"/>
          </a:p>
        </p:txBody>
      </p:sp>
      <p:sp>
        <p:nvSpPr>
          <p:cNvPr id="10" name="Picture Placeholder 13"/>
          <p:cNvSpPr>
            <a:spLocks noGrp="1"/>
          </p:cNvSpPr>
          <p:nvPr>
            <p:ph type="pic" sz="quarter" idx="13" hasCustomPrompt="1"/>
          </p:nvPr>
        </p:nvSpPr>
        <p:spPr>
          <a:xfrm>
            <a:off x="-1" y="1109018"/>
            <a:ext cx="809625" cy="1619250"/>
          </a:xfrm>
          <a:prstGeom prst="rect">
            <a:avLst/>
          </a:prstGeom>
          <a:ln>
            <a:noFill/>
          </a:ln>
        </p:spPr>
        <p:txBody>
          <a:bodyPr anchor="ctr" anchorCtr="0"/>
          <a:lstStyle>
            <a:lvl1pPr marL="0" indent="0" algn="ctr">
              <a:buFontTx/>
              <a:buNone/>
              <a:defRPr sz="1800"/>
            </a:lvl1pPr>
          </a:lstStyle>
          <a:p>
            <a:r>
              <a:rPr lang="pl-PL" dirty="0"/>
              <a:t>&gt;</a:t>
            </a:r>
            <a:endParaRPr lang="en-GB" dirty="0"/>
          </a:p>
        </p:txBody>
      </p:sp>
      <p:sp>
        <p:nvSpPr>
          <p:cNvPr id="18" name="Picture Placeholder 17"/>
          <p:cNvSpPr>
            <a:spLocks noGrp="1"/>
          </p:cNvSpPr>
          <p:nvPr>
            <p:ph type="pic" sz="quarter" idx="14" hasCustomPrompt="1"/>
          </p:nvPr>
        </p:nvSpPr>
        <p:spPr>
          <a:xfrm>
            <a:off x="1228722" y="8671885"/>
            <a:ext cx="4724399" cy="76200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FontTx/>
              <a:buNone/>
              <a:defRPr sz="1800"/>
            </a:lvl1pPr>
          </a:lstStyle>
          <a:p>
            <a:r>
              <a:rPr lang="pl-PL" dirty="0"/>
              <a:t>^</a:t>
            </a:r>
            <a:endParaRPr lang="en-GB" dirty="0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7" name="Graphic 6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bi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  <p:pic>
        <p:nvPicPr>
          <p:cNvPr id="10" name="Graphic 9"/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28724" y="9048633"/>
            <a:ext cx="1794794" cy="89739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bi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  <p:pic>
        <p:nvPicPr>
          <p:cNvPr id="9" name="Graphic 8"/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28724" y="9048633"/>
            <a:ext cx="1794794" cy="89739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bi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  <p:pic>
        <p:nvPicPr>
          <p:cNvPr id="9" name="Graphic 8"/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28724" y="9048633"/>
            <a:ext cx="1794794" cy="89739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bi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  <p:pic>
        <p:nvPicPr>
          <p:cNvPr id="9" name="Graphic 8"/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28724" y="9048633"/>
            <a:ext cx="1794794" cy="89739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bi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  <p:pic>
        <p:nvPicPr>
          <p:cNvPr id="9" name="Graphic 8"/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28724" y="9048633"/>
            <a:ext cx="1794794" cy="89739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bi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  <p:pic>
        <p:nvPicPr>
          <p:cNvPr id="9" name="Graphic 8"/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28724" y="9048633"/>
            <a:ext cx="1794794" cy="89739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ftware engineer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terprise application servi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pendent testing servi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rastructure &amp; application supp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 &amp; analyt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ud transform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9" name="Graphic 8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bi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  <p:pic>
        <p:nvPicPr>
          <p:cNvPr id="9" name="Graphic 8"/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28724" y="9048633"/>
            <a:ext cx="1794794" cy="89739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screen shot of a computer monitor&#10;&#10;Description automatically generated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227" y="2463261"/>
            <a:ext cx="81915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sp>
        <p:nvSpPr>
          <p:cNvPr id="11" name="Picture Placeholder 7"/>
          <p:cNvSpPr>
            <a:spLocks noGrp="1"/>
          </p:cNvSpPr>
          <p:nvPr>
            <p:ph type="pic" sz="quarter" idx="12" hasCustomPrompt="1"/>
          </p:nvPr>
        </p:nvSpPr>
        <p:spPr>
          <a:xfrm>
            <a:off x="8689848" y="2851405"/>
            <a:ext cx="7384258" cy="4181474"/>
          </a:xfrm>
          <a:prstGeom prst="rect">
            <a:avLst/>
          </a:prstGeom>
          <a:solidFill>
            <a:schemeClr val="accent2"/>
          </a:solidFill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7" name="Picture 6" descr="A picture containing indoor, monitor, sitting, computer&#10;&#10;Description automatically generated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5227" y="3558636"/>
            <a:ext cx="8953500" cy="5524500"/>
          </a:xfrm>
          <a:prstGeom prst="rect">
            <a:avLst/>
          </a:prstGeom>
        </p:spPr>
      </p:pic>
      <p:sp>
        <p:nvSpPr>
          <p:cNvPr id="11" name="Picture Placeholder 7"/>
          <p:cNvSpPr>
            <a:spLocks noGrp="1"/>
          </p:cNvSpPr>
          <p:nvPr>
            <p:ph type="pic" sz="quarter" idx="12" hasCustomPrompt="1"/>
          </p:nvPr>
        </p:nvSpPr>
        <p:spPr>
          <a:xfrm>
            <a:off x="9477375" y="4343399"/>
            <a:ext cx="5809204" cy="3729039"/>
          </a:xfrm>
          <a:prstGeom prst="rect">
            <a:avLst/>
          </a:prstGeom>
          <a:solidFill>
            <a:schemeClr val="accent2"/>
          </a:solidFill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9" name="Picture 8" descr="A close up of a screen&#10;&#10;Description automatically generated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4227" y="2038029"/>
            <a:ext cx="5715000" cy="7620000"/>
          </a:xfrm>
          <a:prstGeom prst="rect">
            <a:avLst/>
          </a:prstGeom>
        </p:spPr>
      </p:pic>
      <p:sp>
        <p:nvSpPr>
          <p:cNvPr id="14" name="Picture Placeholder 7"/>
          <p:cNvSpPr>
            <a:spLocks noGrp="1"/>
          </p:cNvSpPr>
          <p:nvPr>
            <p:ph type="pic" sz="quarter" idx="13" hasCustomPrompt="1"/>
          </p:nvPr>
        </p:nvSpPr>
        <p:spPr>
          <a:xfrm>
            <a:off x="4694158" y="2502691"/>
            <a:ext cx="3015138" cy="6517767"/>
          </a:xfrm>
          <a:prstGeom prst="roundRect">
            <a:avLst>
              <a:gd name="adj" fmla="val 10770"/>
            </a:avLst>
          </a:prstGeom>
          <a:solidFill>
            <a:schemeClr val="accent2"/>
          </a:solidFill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pic>
        <p:nvPicPr>
          <p:cNvPr id="18" name="Picture 17" descr="A close up of a sign&#10;&#10;Description automatically generated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8033" y="4694507"/>
            <a:ext cx="3864387" cy="4830485"/>
          </a:xfrm>
          <a:prstGeom prst="rect">
            <a:avLst/>
          </a:prstGeom>
        </p:spPr>
      </p:pic>
      <p:sp>
        <p:nvSpPr>
          <p:cNvPr id="19" name="Picture Placeholder 7"/>
          <p:cNvSpPr>
            <a:spLocks noGrp="1"/>
          </p:cNvSpPr>
          <p:nvPr>
            <p:ph type="pic" sz="quarter" idx="14" hasCustomPrompt="1"/>
          </p:nvPr>
        </p:nvSpPr>
        <p:spPr>
          <a:xfrm>
            <a:off x="10709275" y="5645150"/>
            <a:ext cx="2416175" cy="2867025"/>
          </a:xfrm>
          <a:prstGeom prst="roundRect">
            <a:avLst>
              <a:gd name="adj" fmla="val 15645"/>
            </a:avLst>
          </a:prstGeom>
          <a:solidFill>
            <a:schemeClr val="accent2"/>
          </a:solidFill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pic>
        <p:nvPicPr>
          <p:cNvPr id="10" name="Graphic 9"/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sp>
        <p:nvSpPr>
          <p:cNvPr id="19" name="Picture Placeholder 7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5343952" y="3523500"/>
            <a:ext cx="3240000" cy="32400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anchor="ctr" anchorCtr="0"/>
          <a:lstStyle>
            <a:lvl1pPr marL="0" indent="0" algn="ctr">
              <a:buFontTx/>
              <a:buNone/>
              <a:defRPr sz="3600"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9144000" y="4386262"/>
            <a:ext cx="2971800" cy="151447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2800"/>
            </a:lvl1pPr>
            <a:lvl2pPr marL="685800" indent="0">
              <a:buFontTx/>
              <a:buNone/>
              <a:defRPr/>
            </a:lvl2pPr>
            <a:lvl3pPr marL="1371600" indent="0">
              <a:buFontTx/>
              <a:buNone/>
              <a:defRPr/>
            </a:lvl3pPr>
            <a:lvl4pPr marL="2057400" indent="0">
              <a:buFontTx/>
              <a:buNone/>
              <a:defRPr/>
            </a:lvl4pPr>
            <a:lvl5pPr marL="2743200" indent="0">
              <a:buFontTx/>
              <a:buNone/>
              <a:defRPr/>
            </a:lvl5pPr>
          </a:lstStyle>
          <a:p>
            <a:pPr lvl="0"/>
            <a:r>
              <a:rPr lang="pl-PL" dirty="0"/>
              <a:t>Your name, function and contact details here</a:t>
            </a:r>
          </a:p>
        </p:txBody>
      </p:sp>
      <p:pic>
        <p:nvPicPr>
          <p:cNvPr id="8" name="Graphic 7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 photo,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/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18288001" cy="5143499"/>
          </a:xfrm>
          <a:custGeom>
            <a:avLst/>
            <a:gdLst>
              <a:gd name="connsiteX0" fmla="*/ 17516009 w 18288001"/>
              <a:gd name="connsiteY0" fmla="*/ 1304618 h 5143499"/>
              <a:gd name="connsiteX1" fmla="*/ 17354397 w 18288001"/>
              <a:gd name="connsiteY1" fmla="*/ 1442219 h 5143499"/>
              <a:gd name="connsiteX2" fmla="*/ 17677617 w 18288001"/>
              <a:gd name="connsiteY2" fmla="*/ 1442219 h 5143499"/>
              <a:gd name="connsiteX3" fmla="*/ 17516009 w 18288001"/>
              <a:gd name="connsiteY3" fmla="*/ 1057991 h 5143499"/>
              <a:gd name="connsiteX4" fmla="*/ 17270169 w 18288001"/>
              <a:gd name="connsiteY4" fmla="*/ 1388768 h 5143499"/>
              <a:gd name="connsiteX5" fmla="*/ 17319681 w 18288001"/>
              <a:gd name="connsiteY5" fmla="*/ 1423326 h 5143499"/>
              <a:gd name="connsiteX6" fmla="*/ 17516009 w 18288001"/>
              <a:gd name="connsiteY6" fmla="*/ 1216216 h 5143499"/>
              <a:gd name="connsiteX7" fmla="*/ 17712725 w 18288001"/>
              <a:gd name="connsiteY7" fmla="*/ 1423326 h 5143499"/>
              <a:gd name="connsiteX8" fmla="*/ 17761769 w 18288001"/>
              <a:gd name="connsiteY8" fmla="*/ 1390894 h 5143499"/>
              <a:gd name="connsiteX9" fmla="*/ 17647153 w 18288001"/>
              <a:gd name="connsiteY9" fmla="*/ 729654 h 5143499"/>
              <a:gd name="connsiteX10" fmla="*/ 17829465 w 18288001"/>
              <a:gd name="connsiteY10" fmla="*/ 1316347 h 5143499"/>
              <a:gd name="connsiteX11" fmla="*/ 17647153 w 18288001"/>
              <a:gd name="connsiteY11" fmla="*/ 729654 h 5143499"/>
              <a:gd name="connsiteX12" fmla="*/ 17384861 w 18288001"/>
              <a:gd name="connsiteY12" fmla="*/ 729654 h 5143499"/>
              <a:gd name="connsiteX13" fmla="*/ 17202549 w 18288001"/>
              <a:gd name="connsiteY13" fmla="*/ 1316347 h 5143499"/>
              <a:gd name="connsiteX14" fmla="*/ 17516009 w 18288001"/>
              <a:gd name="connsiteY14" fmla="*/ 592447 h 5143499"/>
              <a:gd name="connsiteX15" fmla="*/ 17216561 w 18288001"/>
              <a:gd name="connsiteY15" fmla="*/ 1337444 h 5143499"/>
              <a:gd name="connsiteX16" fmla="*/ 17249545 w 18288001"/>
              <a:gd name="connsiteY16" fmla="*/ 1372395 h 5143499"/>
              <a:gd name="connsiteX17" fmla="*/ 17516009 w 18288001"/>
              <a:gd name="connsiteY17" fmla="*/ 899687 h 5143499"/>
              <a:gd name="connsiteX18" fmla="*/ 17782945 w 18288001"/>
              <a:gd name="connsiteY18" fmla="*/ 1372395 h 5143499"/>
              <a:gd name="connsiteX19" fmla="*/ 17815533 w 18288001"/>
              <a:gd name="connsiteY19" fmla="*/ 1337444 h 5143499"/>
              <a:gd name="connsiteX20" fmla="*/ 1 w 18288001"/>
              <a:gd name="connsiteY20" fmla="*/ 271425 h 5143499"/>
              <a:gd name="connsiteX21" fmla="*/ 1 w 18288001"/>
              <a:gd name="connsiteY21" fmla="*/ 1890675 h 5143499"/>
              <a:gd name="connsiteX22" fmla="*/ 809626 w 18288001"/>
              <a:gd name="connsiteY22" fmla="*/ 1081050 h 5143499"/>
              <a:gd name="connsiteX23" fmla="*/ 0 w 18288001"/>
              <a:gd name="connsiteY23" fmla="*/ 0 h 5143499"/>
              <a:gd name="connsiteX24" fmla="*/ 18288001 w 18288001"/>
              <a:gd name="connsiteY24" fmla="*/ 0 h 5143499"/>
              <a:gd name="connsiteX25" fmla="*/ 18288001 w 18288001"/>
              <a:gd name="connsiteY25" fmla="*/ 5143499 h 5143499"/>
              <a:gd name="connsiteX26" fmla="*/ 0 w 18288001"/>
              <a:gd name="connsiteY26" fmla="*/ 5143499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8288001" h="5143499">
                <a:moveTo>
                  <a:pt x="17516009" y="1304618"/>
                </a:moveTo>
                <a:lnTo>
                  <a:pt x="17354397" y="1442219"/>
                </a:lnTo>
                <a:cubicBezTo>
                  <a:pt x="17439021" y="1483940"/>
                  <a:pt x="17565129" y="1495669"/>
                  <a:pt x="17677617" y="1442219"/>
                </a:cubicBezTo>
                <a:close/>
                <a:moveTo>
                  <a:pt x="17516009" y="1057991"/>
                </a:moveTo>
                <a:lnTo>
                  <a:pt x="17270169" y="1388768"/>
                </a:lnTo>
                <a:cubicBezTo>
                  <a:pt x="17284573" y="1402702"/>
                  <a:pt x="17300633" y="1414037"/>
                  <a:pt x="17319681" y="1423326"/>
                </a:cubicBezTo>
                <a:lnTo>
                  <a:pt x="17516009" y="1216216"/>
                </a:lnTo>
                <a:lnTo>
                  <a:pt x="17712725" y="1423326"/>
                </a:lnTo>
                <a:cubicBezTo>
                  <a:pt x="17729177" y="1414037"/>
                  <a:pt x="17747837" y="1402702"/>
                  <a:pt x="17761769" y="1390894"/>
                </a:cubicBezTo>
                <a:close/>
                <a:moveTo>
                  <a:pt x="17647153" y="729654"/>
                </a:moveTo>
                <a:lnTo>
                  <a:pt x="17829465" y="1316347"/>
                </a:lnTo>
                <a:cubicBezTo>
                  <a:pt x="17981789" y="1109316"/>
                  <a:pt x="17888349" y="815930"/>
                  <a:pt x="17647153" y="729654"/>
                </a:cubicBezTo>
                <a:close/>
                <a:moveTo>
                  <a:pt x="17384861" y="729654"/>
                </a:moveTo>
                <a:cubicBezTo>
                  <a:pt x="17144141" y="815930"/>
                  <a:pt x="17050229" y="1109316"/>
                  <a:pt x="17202549" y="1316347"/>
                </a:cubicBezTo>
                <a:close/>
                <a:moveTo>
                  <a:pt x="17516009" y="592447"/>
                </a:moveTo>
                <a:lnTo>
                  <a:pt x="17216561" y="1337444"/>
                </a:lnTo>
                <a:cubicBezTo>
                  <a:pt x="17230493" y="1353896"/>
                  <a:pt x="17239785" y="1365232"/>
                  <a:pt x="17249545" y="1372395"/>
                </a:cubicBezTo>
                <a:lnTo>
                  <a:pt x="17516009" y="899687"/>
                </a:lnTo>
                <a:lnTo>
                  <a:pt x="17782945" y="1372395"/>
                </a:lnTo>
                <a:cubicBezTo>
                  <a:pt x="17799477" y="1355943"/>
                  <a:pt x="17810889" y="1342088"/>
                  <a:pt x="17815533" y="1337444"/>
                </a:cubicBezTo>
                <a:close/>
                <a:moveTo>
                  <a:pt x="1" y="271425"/>
                </a:moveTo>
                <a:lnTo>
                  <a:pt x="1" y="1890675"/>
                </a:lnTo>
                <a:lnTo>
                  <a:pt x="809626" y="1081050"/>
                </a:lnTo>
                <a:close/>
                <a:moveTo>
                  <a:pt x="0" y="0"/>
                </a:moveTo>
                <a:lnTo>
                  <a:pt x="18288001" y="0"/>
                </a:lnTo>
                <a:lnTo>
                  <a:pt x="18288001" y="5143499"/>
                </a:lnTo>
                <a:lnTo>
                  <a:pt x="0" y="5143499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anchor="ctr" anchorCtr="0">
            <a:noAutofit/>
          </a:bodyPr>
          <a:lstStyle>
            <a:lvl1pPr marL="0" indent="0" algn="ctr">
              <a:buFontTx/>
              <a:buNone/>
              <a:defRPr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 photo, b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-1" y="0"/>
            <a:ext cx="18288001" cy="25725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2" name="Picture Placeholder 21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761"/>
            <a:ext cx="18288001" cy="5143499"/>
          </a:xfrm>
          <a:custGeom>
            <a:avLst/>
            <a:gdLst>
              <a:gd name="connsiteX0" fmla="*/ 17516009 w 18288001"/>
              <a:gd name="connsiteY0" fmla="*/ 1304618 h 5143499"/>
              <a:gd name="connsiteX1" fmla="*/ 17354397 w 18288001"/>
              <a:gd name="connsiteY1" fmla="*/ 1442219 h 5143499"/>
              <a:gd name="connsiteX2" fmla="*/ 17677617 w 18288001"/>
              <a:gd name="connsiteY2" fmla="*/ 1442219 h 5143499"/>
              <a:gd name="connsiteX3" fmla="*/ 17516009 w 18288001"/>
              <a:gd name="connsiteY3" fmla="*/ 1057991 h 5143499"/>
              <a:gd name="connsiteX4" fmla="*/ 17270169 w 18288001"/>
              <a:gd name="connsiteY4" fmla="*/ 1388768 h 5143499"/>
              <a:gd name="connsiteX5" fmla="*/ 17319681 w 18288001"/>
              <a:gd name="connsiteY5" fmla="*/ 1423326 h 5143499"/>
              <a:gd name="connsiteX6" fmla="*/ 17516009 w 18288001"/>
              <a:gd name="connsiteY6" fmla="*/ 1216216 h 5143499"/>
              <a:gd name="connsiteX7" fmla="*/ 17712725 w 18288001"/>
              <a:gd name="connsiteY7" fmla="*/ 1423326 h 5143499"/>
              <a:gd name="connsiteX8" fmla="*/ 17761769 w 18288001"/>
              <a:gd name="connsiteY8" fmla="*/ 1390894 h 5143499"/>
              <a:gd name="connsiteX9" fmla="*/ 17647153 w 18288001"/>
              <a:gd name="connsiteY9" fmla="*/ 729654 h 5143499"/>
              <a:gd name="connsiteX10" fmla="*/ 17829465 w 18288001"/>
              <a:gd name="connsiteY10" fmla="*/ 1316347 h 5143499"/>
              <a:gd name="connsiteX11" fmla="*/ 17647153 w 18288001"/>
              <a:gd name="connsiteY11" fmla="*/ 729654 h 5143499"/>
              <a:gd name="connsiteX12" fmla="*/ 17384861 w 18288001"/>
              <a:gd name="connsiteY12" fmla="*/ 729654 h 5143499"/>
              <a:gd name="connsiteX13" fmla="*/ 17202549 w 18288001"/>
              <a:gd name="connsiteY13" fmla="*/ 1316347 h 5143499"/>
              <a:gd name="connsiteX14" fmla="*/ 17516009 w 18288001"/>
              <a:gd name="connsiteY14" fmla="*/ 592447 h 5143499"/>
              <a:gd name="connsiteX15" fmla="*/ 17216561 w 18288001"/>
              <a:gd name="connsiteY15" fmla="*/ 1337444 h 5143499"/>
              <a:gd name="connsiteX16" fmla="*/ 17249545 w 18288001"/>
              <a:gd name="connsiteY16" fmla="*/ 1372395 h 5143499"/>
              <a:gd name="connsiteX17" fmla="*/ 17516009 w 18288001"/>
              <a:gd name="connsiteY17" fmla="*/ 899687 h 5143499"/>
              <a:gd name="connsiteX18" fmla="*/ 17782945 w 18288001"/>
              <a:gd name="connsiteY18" fmla="*/ 1372395 h 5143499"/>
              <a:gd name="connsiteX19" fmla="*/ 17815533 w 18288001"/>
              <a:gd name="connsiteY19" fmla="*/ 1337444 h 5143499"/>
              <a:gd name="connsiteX20" fmla="*/ 1 w 18288001"/>
              <a:gd name="connsiteY20" fmla="*/ 271425 h 5143499"/>
              <a:gd name="connsiteX21" fmla="*/ 1 w 18288001"/>
              <a:gd name="connsiteY21" fmla="*/ 1890675 h 5143499"/>
              <a:gd name="connsiteX22" fmla="*/ 809626 w 18288001"/>
              <a:gd name="connsiteY22" fmla="*/ 1081050 h 5143499"/>
              <a:gd name="connsiteX23" fmla="*/ 0 w 18288001"/>
              <a:gd name="connsiteY23" fmla="*/ 0 h 5143499"/>
              <a:gd name="connsiteX24" fmla="*/ 18288001 w 18288001"/>
              <a:gd name="connsiteY24" fmla="*/ 0 h 5143499"/>
              <a:gd name="connsiteX25" fmla="*/ 18288001 w 18288001"/>
              <a:gd name="connsiteY25" fmla="*/ 5143499 h 5143499"/>
              <a:gd name="connsiteX26" fmla="*/ 0 w 18288001"/>
              <a:gd name="connsiteY26" fmla="*/ 5143499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8288001" h="5143499">
                <a:moveTo>
                  <a:pt x="17516009" y="1304618"/>
                </a:moveTo>
                <a:lnTo>
                  <a:pt x="17354397" y="1442219"/>
                </a:lnTo>
                <a:cubicBezTo>
                  <a:pt x="17439021" y="1483940"/>
                  <a:pt x="17565129" y="1495669"/>
                  <a:pt x="17677617" y="1442219"/>
                </a:cubicBezTo>
                <a:close/>
                <a:moveTo>
                  <a:pt x="17516009" y="1057991"/>
                </a:moveTo>
                <a:lnTo>
                  <a:pt x="17270169" y="1388768"/>
                </a:lnTo>
                <a:cubicBezTo>
                  <a:pt x="17284573" y="1402702"/>
                  <a:pt x="17300633" y="1414037"/>
                  <a:pt x="17319681" y="1423326"/>
                </a:cubicBezTo>
                <a:lnTo>
                  <a:pt x="17516009" y="1216216"/>
                </a:lnTo>
                <a:lnTo>
                  <a:pt x="17712725" y="1423326"/>
                </a:lnTo>
                <a:cubicBezTo>
                  <a:pt x="17729177" y="1414037"/>
                  <a:pt x="17747837" y="1402702"/>
                  <a:pt x="17761769" y="1390894"/>
                </a:cubicBezTo>
                <a:close/>
                <a:moveTo>
                  <a:pt x="17647153" y="729654"/>
                </a:moveTo>
                <a:lnTo>
                  <a:pt x="17829465" y="1316347"/>
                </a:lnTo>
                <a:cubicBezTo>
                  <a:pt x="17981789" y="1109316"/>
                  <a:pt x="17888349" y="815930"/>
                  <a:pt x="17647153" y="729654"/>
                </a:cubicBezTo>
                <a:close/>
                <a:moveTo>
                  <a:pt x="17384861" y="729654"/>
                </a:moveTo>
                <a:cubicBezTo>
                  <a:pt x="17144141" y="815930"/>
                  <a:pt x="17050229" y="1109316"/>
                  <a:pt x="17202549" y="1316347"/>
                </a:cubicBezTo>
                <a:close/>
                <a:moveTo>
                  <a:pt x="17516009" y="592447"/>
                </a:moveTo>
                <a:lnTo>
                  <a:pt x="17216561" y="1337444"/>
                </a:lnTo>
                <a:cubicBezTo>
                  <a:pt x="17230493" y="1353896"/>
                  <a:pt x="17239785" y="1365232"/>
                  <a:pt x="17249545" y="1372395"/>
                </a:cubicBezTo>
                <a:lnTo>
                  <a:pt x="17516009" y="899687"/>
                </a:lnTo>
                <a:lnTo>
                  <a:pt x="17782945" y="1372395"/>
                </a:lnTo>
                <a:cubicBezTo>
                  <a:pt x="17799477" y="1355943"/>
                  <a:pt x="17810889" y="1342088"/>
                  <a:pt x="17815533" y="1337444"/>
                </a:cubicBezTo>
                <a:close/>
                <a:moveTo>
                  <a:pt x="1" y="271425"/>
                </a:moveTo>
                <a:lnTo>
                  <a:pt x="1" y="1890675"/>
                </a:lnTo>
                <a:lnTo>
                  <a:pt x="809626" y="1081050"/>
                </a:lnTo>
                <a:close/>
                <a:moveTo>
                  <a:pt x="0" y="0"/>
                </a:moveTo>
                <a:lnTo>
                  <a:pt x="18288001" y="0"/>
                </a:lnTo>
                <a:lnTo>
                  <a:pt x="18288001" y="5143499"/>
                </a:lnTo>
                <a:lnTo>
                  <a:pt x="0" y="5143499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</p:spPr>
        <p:txBody>
          <a:bodyPr wrap="square" anchor="ctr" anchorCtr="0">
            <a:noAutofit/>
          </a:bodyPr>
          <a:lstStyle>
            <a:lvl1pPr marL="0" indent="0" algn="ctr">
              <a:buFontTx/>
              <a:buNone/>
              <a:defRPr>
                <a:solidFill>
                  <a:schemeClr val="accent1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/>
          <p:cNvSpPr/>
          <p:nvPr userDrawn="1"/>
        </p:nvSpPr>
        <p:spPr>
          <a:xfrm>
            <a:off x="12192000" y="0"/>
            <a:ext cx="6096000" cy="10287000"/>
          </a:xfrm>
          <a:custGeom>
            <a:avLst/>
            <a:gdLst>
              <a:gd name="connsiteX0" fmla="*/ 5322354 w 6096000"/>
              <a:gd name="connsiteY0" fmla="*/ 9370029 h 10287000"/>
              <a:gd name="connsiteX1" fmla="*/ 5034354 w 6096000"/>
              <a:gd name="connsiteY1" fmla="*/ 9658029 h 10287000"/>
              <a:gd name="connsiteX2" fmla="*/ 5322354 w 6096000"/>
              <a:gd name="connsiteY2" fmla="*/ 9946029 h 10287000"/>
              <a:gd name="connsiteX3" fmla="*/ 5610354 w 6096000"/>
              <a:gd name="connsiteY3" fmla="*/ 9658029 h 10287000"/>
              <a:gd name="connsiteX4" fmla="*/ 5322354 w 6096000"/>
              <a:gd name="connsiteY4" fmla="*/ 9370029 h 10287000"/>
              <a:gd name="connsiteX5" fmla="*/ 5324008 w 6096000"/>
              <a:gd name="connsiteY5" fmla="*/ 1304618 h 10287000"/>
              <a:gd name="connsiteX6" fmla="*/ 5162396 w 6096000"/>
              <a:gd name="connsiteY6" fmla="*/ 1442219 h 10287000"/>
              <a:gd name="connsiteX7" fmla="*/ 5485616 w 6096000"/>
              <a:gd name="connsiteY7" fmla="*/ 1442219 h 10287000"/>
              <a:gd name="connsiteX8" fmla="*/ 5324006 w 6096000"/>
              <a:gd name="connsiteY8" fmla="*/ 1057991 h 10287000"/>
              <a:gd name="connsiteX9" fmla="*/ 5078168 w 6096000"/>
              <a:gd name="connsiteY9" fmla="*/ 1388768 h 10287000"/>
              <a:gd name="connsiteX10" fmla="*/ 5127680 w 6096000"/>
              <a:gd name="connsiteY10" fmla="*/ 1423326 h 10287000"/>
              <a:gd name="connsiteX11" fmla="*/ 5324006 w 6096000"/>
              <a:gd name="connsiteY11" fmla="*/ 1216216 h 10287000"/>
              <a:gd name="connsiteX12" fmla="*/ 5520724 w 6096000"/>
              <a:gd name="connsiteY12" fmla="*/ 1423326 h 10287000"/>
              <a:gd name="connsiteX13" fmla="*/ 5569768 w 6096000"/>
              <a:gd name="connsiteY13" fmla="*/ 1390894 h 10287000"/>
              <a:gd name="connsiteX14" fmla="*/ 5455152 w 6096000"/>
              <a:gd name="connsiteY14" fmla="*/ 729654 h 10287000"/>
              <a:gd name="connsiteX15" fmla="*/ 5637464 w 6096000"/>
              <a:gd name="connsiteY15" fmla="*/ 1316347 h 10287000"/>
              <a:gd name="connsiteX16" fmla="*/ 5455152 w 6096000"/>
              <a:gd name="connsiteY16" fmla="*/ 729654 h 10287000"/>
              <a:gd name="connsiteX17" fmla="*/ 5192860 w 6096000"/>
              <a:gd name="connsiteY17" fmla="*/ 729654 h 10287000"/>
              <a:gd name="connsiteX18" fmla="*/ 5010548 w 6096000"/>
              <a:gd name="connsiteY18" fmla="*/ 1316347 h 10287000"/>
              <a:gd name="connsiteX19" fmla="*/ 5324008 w 6096000"/>
              <a:gd name="connsiteY19" fmla="*/ 592447 h 10287000"/>
              <a:gd name="connsiteX20" fmla="*/ 5024560 w 6096000"/>
              <a:gd name="connsiteY20" fmla="*/ 1337444 h 10287000"/>
              <a:gd name="connsiteX21" fmla="*/ 5057544 w 6096000"/>
              <a:gd name="connsiteY21" fmla="*/ 1372395 h 10287000"/>
              <a:gd name="connsiteX22" fmla="*/ 5324008 w 6096000"/>
              <a:gd name="connsiteY22" fmla="*/ 899687 h 10287000"/>
              <a:gd name="connsiteX23" fmla="*/ 5590944 w 6096000"/>
              <a:gd name="connsiteY23" fmla="*/ 1372395 h 10287000"/>
              <a:gd name="connsiteX24" fmla="*/ 5623532 w 6096000"/>
              <a:gd name="connsiteY24" fmla="*/ 1337444 h 10287000"/>
              <a:gd name="connsiteX25" fmla="*/ 0 w 6096000"/>
              <a:gd name="connsiteY25" fmla="*/ 0 h 10287000"/>
              <a:gd name="connsiteX26" fmla="*/ 6096000 w 6096000"/>
              <a:gd name="connsiteY26" fmla="*/ 0 h 10287000"/>
              <a:gd name="connsiteX27" fmla="*/ 6096000 w 6096000"/>
              <a:gd name="connsiteY27" fmla="*/ 10287000 h 10287000"/>
              <a:gd name="connsiteX28" fmla="*/ 0 w 6096000"/>
              <a:gd name="connsiteY28" fmla="*/ 10287000 h 1028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6096000" h="10287000">
                <a:moveTo>
                  <a:pt x="5322354" y="9370029"/>
                </a:moveTo>
                <a:cubicBezTo>
                  <a:pt x="5163296" y="9370029"/>
                  <a:pt x="5034354" y="9498971"/>
                  <a:pt x="5034354" y="9658029"/>
                </a:cubicBezTo>
                <a:cubicBezTo>
                  <a:pt x="5034354" y="9817087"/>
                  <a:pt x="5163296" y="9946029"/>
                  <a:pt x="5322354" y="9946029"/>
                </a:cubicBezTo>
                <a:cubicBezTo>
                  <a:pt x="5481412" y="9946029"/>
                  <a:pt x="5610354" y="9817087"/>
                  <a:pt x="5610354" y="9658029"/>
                </a:cubicBezTo>
                <a:cubicBezTo>
                  <a:pt x="5610354" y="9498971"/>
                  <a:pt x="5481412" y="9370029"/>
                  <a:pt x="5322354" y="9370029"/>
                </a:cubicBezTo>
                <a:close/>
                <a:moveTo>
                  <a:pt x="5324008" y="1304618"/>
                </a:moveTo>
                <a:lnTo>
                  <a:pt x="5162396" y="1442219"/>
                </a:lnTo>
                <a:cubicBezTo>
                  <a:pt x="5247020" y="1483940"/>
                  <a:pt x="5373128" y="1495669"/>
                  <a:pt x="5485616" y="1442219"/>
                </a:cubicBezTo>
                <a:close/>
                <a:moveTo>
                  <a:pt x="5324006" y="1057991"/>
                </a:moveTo>
                <a:lnTo>
                  <a:pt x="5078168" y="1388768"/>
                </a:lnTo>
                <a:cubicBezTo>
                  <a:pt x="5092572" y="1402702"/>
                  <a:pt x="5108632" y="1414037"/>
                  <a:pt x="5127680" y="1423326"/>
                </a:cubicBezTo>
                <a:lnTo>
                  <a:pt x="5324006" y="1216216"/>
                </a:lnTo>
                <a:lnTo>
                  <a:pt x="5520724" y="1423326"/>
                </a:lnTo>
                <a:cubicBezTo>
                  <a:pt x="5537176" y="1414037"/>
                  <a:pt x="5555834" y="1402702"/>
                  <a:pt x="5569768" y="1390894"/>
                </a:cubicBezTo>
                <a:close/>
                <a:moveTo>
                  <a:pt x="5455152" y="729654"/>
                </a:moveTo>
                <a:lnTo>
                  <a:pt x="5637464" y="1316347"/>
                </a:lnTo>
                <a:cubicBezTo>
                  <a:pt x="5789786" y="1109316"/>
                  <a:pt x="5696348" y="815930"/>
                  <a:pt x="5455152" y="729654"/>
                </a:cubicBezTo>
                <a:close/>
                <a:moveTo>
                  <a:pt x="5192860" y="729654"/>
                </a:moveTo>
                <a:cubicBezTo>
                  <a:pt x="4952140" y="815930"/>
                  <a:pt x="4858228" y="1109316"/>
                  <a:pt x="5010548" y="1316347"/>
                </a:cubicBezTo>
                <a:close/>
                <a:moveTo>
                  <a:pt x="5324008" y="592447"/>
                </a:moveTo>
                <a:lnTo>
                  <a:pt x="5024560" y="1337444"/>
                </a:lnTo>
                <a:cubicBezTo>
                  <a:pt x="5038492" y="1353896"/>
                  <a:pt x="5047782" y="1365232"/>
                  <a:pt x="5057544" y="1372395"/>
                </a:cubicBezTo>
                <a:lnTo>
                  <a:pt x="5324008" y="899687"/>
                </a:lnTo>
                <a:lnTo>
                  <a:pt x="5590944" y="1372395"/>
                </a:lnTo>
                <a:cubicBezTo>
                  <a:pt x="5607474" y="1355943"/>
                  <a:pt x="5618888" y="1342088"/>
                  <a:pt x="5623532" y="1337444"/>
                </a:cubicBezTo>
                <a:close/>
                <a:moveTo>
                  <a:pt x="0" y="0"/>
                </a:moveTo>
                <a:lnTo>
                  <a:pt x="6096000" y="0"/>
                </a:lnTo>
                <a:lnTo>
                  <a:pt x="6096000" y="10287000"/>
                </a:lnTo>
                <a:lnTo>
                  <a:pt x="0" y="10287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20" name="Oval 19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228725" y="762008"/>
            <a:ext cx="10573132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pic>
        <p:nvPicPr>
          <p:cNvPr id="7" name="Graphic 6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photo,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2"/>
          <p:cNvSpPr>
            <a:spLocks noGrp="1"/>
          </p:cNvSpPr>
          <p:nvPr>
            <p:ph type="pic" sz="quarter" idx="11" hasCustomPrompt="1"/>
          </p:nvPr>
        </p:nvSpPr>
        <p:spPr>
          <a:xfrm>
            <a:off x="12192000" y="1"/>
            <a:ext cx="6096000" cy="10286999"/>
          </a:xfrm>
          <a:custGeom>
            <a:avLst/>
            <a:gdLst>
              <a:gd name="connsiteX0" fmla="*/ 5322354 w 6096000"/>
              <a:gd name="connsiteY0" fmla="*/ 9370028 h 10286999"/>
              <a:gd name="connsiteX1" fmla="*/ 5034354 w 6096000"/>
              <a:gd name="connsiteY1" fmla="*/ 9658028 h 10286999"/>
              <a:gd name="connsiteX2" fmla="*/ 5322354 w 6096000"/>
              <a:gd name="connsiteY2" fmla="*/ 9946028 h 10286999"/>
              <a:gd name="connsiteX3" fmla="*/ 5610354 w 6096000"/>
              <a:gd name="connsiteY3" fmla="*/ 9658028 h 10286999"/>
              <a:gd name="connsiteX4" fmla="*/ 5322354 w 6096000"/>
              <a:gd name="connsiteY4" fmla="*/ 9370028 h 10286999"/>
              <a:gd name="connsiteX5" fmla="*/ 5324008 w 6096000"/>
              <a:gd name="connsiteY5" fmla="*/ 1304617 h 10286999"/>
              <a:gd name="connsiteX6" fmla="*/ 5162396 w 6096000"/>
              <a:gd name="connsiteY6" fmla="*/ 1442218 h 10286999"/>
              <a:gd name="connsiteX7" fmla="*/ 5485616 w 6096000"/>
              <a:gd name="connsiteY7" fmla="*/ 1442218 h 10286999"/>
              <a:gd name="connsiteX8" fmla="*/ 5324006 w 6096000"/>
              <a:gd name="connsiteY8" fmla="*/ 1057990 h 10286999"/>
              <a:gd name="connsiteX9" fmla="*/ 5078168 w 6096000"/>
              <a:gd name="connsiteY9" fmla="*/ 1388767 h 10286999"/>
              <a:gd name="connsiteX10" fmla="*/ 5127680 w 6096000"/>
              <a:gd name="connsiteY10" fmla="*/ 1423325 h 10286999"/>
              <a:gd name="connsiteX11" fmla="*/ 5324006 w 6096000"/>
              <a:gd name="connsiteY11" fmla="*/ 1216215 h 10286999"/>
              <a:gd name="connsiteX12" fmla="*/ 5520724 w 6096000"/>
              <a:gd name="connsiteY12" fmla="*/ 1423325 h 10286999"/>
              <a:gd name="connsiteX13" fmla="*/ 5569768 w 6096000"/>
              <a:gd name="connsiteY13" fmla="*/ 1390893 h 10286999"/>
              <a:gd name="connsiteX14" fmla="*/ 5455152 w 6096000"/>
              <a:gd name="connsiteY14" fmla="*/ 729653 h 10286999"/>
              <a:gd name="connsiteX15" fmla="*/ 5637464 w 6096000"/>
              <a:gd name="connsiteY15" fmla="*/ 1316346 h 10286999"/>
              <a:gd name="connsiteX16" fmla="*/ 5455152 w 6096000"/>
              <a:gd name="connsiteY16" fmla="*/ 729653 h 10286999"/>
              <a:gd name="connsiteX17" fmla="*/ 5192860 w 6096000"/>
              <a:gd name="connsiteY17" fmla="*/ 729653 h 10286999"/>
              <a:gd name="connsiteX18" fmla="*/ 5010548 w 6096000"/>
              <a:gd name="connsiteY18" fmla="*/ 1316346 h 10286999"/>
              <a:gd name="connsiteX19" fmla="*/ 5324008 w 6096000"/>
              <a:gd name="connsiteY19" fmla="*/ 592446 h 10286999"/>
              <a:gd name="connsiteX20" fmla="*/ 5024560 w 6096000"/>
              <a:gd name="connsiteY20" fmla="*/ 1337443 h 10286999"/>
              <a:gd name="connsiteX21" fmla="*/ 5057544 w 6096000"/>
              <a:gd name="connsiteY21" fmla="*/ 1372394 h 10286999"/>
              <a:gd name="connsiteX22" fmla="*/ 5324008 w 6096000"/>
              <a:gd name="connsiteY22" fmla="*/ 899686 h 10286999"/>
              <a:gd name="connsiteX23" fmla="*/ 5590944 w 6096000"/>
              <a:gd name="connsiteY23" fmla="*/ 1372394 h 10286999"/>
              <a:gd name="connsiteX24" fmla="*/ 5623532 w 6096000"/>
              <a:gd name="connsiteY24" fmla="*/ 1337443 h 10286999"/>
              <a:gd name="connsiteX25" fmla="*/ 0 w 6096000"/>
              <a:gd name="connsiteY25" fmla="*/ 0 h 10286999"/>
              <a:gd name="connsiteX26" fmla="*/ 6096000 w 6096000"/>
              <a:gd name="connsiteY26" fmla="*/ 0 h 10286999"/>
              <a:gd name="connsiteX27" fmla="*/ 6096000 w 6096000"/>
              <a:gd name="connsiteY27" fmla="*/ 10286999 h 10286999"/>
              <a:gd name="connsiteX28" fmla="*/ 0 w 6096000"/>
              <a:gd name="connsiteY28" fmla="*/ 10286999 h 1028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6096000" h="10286999">
                <a:moveTo>
                  <a:pt x="5322354" y="9370028"/>
                </a:moveTo>
                <a:cubicBezTo>
                  <a:pt x="5163296" y="9370028"/>
                  <a:pt x="5034354" y="9498970"/>
                  <a:pt x="5034354" y="9658028"/>
                </a:cubicBezTo>
                <a:cubicBezTo>
                  <a:pt x="5034354" y="9817086"/>
                  <a:pt x="5163296" y="9946028"/>
                  <a:pt x="5322354" y="9946028"/>
                </a:cubicBezTo>
                <a:cubicBezTo>
                  <a:pt x="5481412" y="9946028"/>
                  <a:pt x="5610354" y="9817086"/>
                  <a:pt x="5610354" y="9658028"/>
                </a:cubicBezTo>
                <a:cubicBezTo>
                  <a:pt x="5610354" y="9498970"/>
                  <a:pt x="5481412" y="9370028"/>
                  <a:pt x="5322354" y="9370028"/>
                </a:cubicBezTo>
                <a:close/>
                <a:moveTo>
                  <a:pt x="5324008" y="1304617"/>
                </a:moveTo>
                <a:lnTo>
                  <a:pt x="5162396" y="1442218"/>
                </a:lnTo>
                <a:cubicBezTo>
                  <a:pt x="5247020" y="1483939"/>
                  <a:pt x="5373128" y="1495668"/>
                  <a:pt x="5485616" y="1442218"/>
                </a:cubicBezTo>
                <a:close/>
                <a:moveTo>
                  <a:pt x="5324006" y="1057990"/>
                </a:moveTo>
                <a:lnTo>
                  <a:pt x="5078168" y="1388767"/>
                </a:lnTo>
                <a:cubicBezTo>
                  <a:pt x="5092572" y="1402701"/>
                  <a:pt x="5108632" y="1414036"/>
                  <a:pt x="5127680" y="1423325"/>
                </a:cubicBezTo>
                <a:lnTo>
                  <a:pt x="5324006" y="1216215"/>
                </a:lnTo>
                <a:lnTo>
                  <a:pt x="5520724" y="1423325"/>
                </a:lnTo>
                <a:cubicBezTo>
                  <a:pt x="5537176" y="1414036"/>
                  <a:pt x="5555834" y="1402701"/>
                  <a:pt x="5569768" y="1390893"/>
                </a:cubicBezTo>
                <a:close/>
                <a:moveTo>
                  <a:pt x="5455152" y="729653"/>
                </a:moveTo>
                <a:lnTo>
                  <a:pt x="5637464" y="1316346"/>
                </a:lnTo>
                <a:cubicBezTo>
                  <a:pt x="5789786" y="1109315"/>
                  <a:pt x="5696348" y="815929"/>
                  <a:pt x="5455152" y="729653"/>
                </a:cubicBezTo>
                <a:close/>
                <a:moveTo>
                  <a:pt x="5192860" y="729653"/>
                </a:moveTo>
                <a:cubicBezTo>
                  <a:pt x="4952140" y="815929"/>
                  <a:pt x="4858228" y="1109315"/>
                  <a:pt x="5010548" y="1316346"/>
                </a:cubicBezTo>
                <a:close/>
                <a:moveTo>
                  <a:pt x="5324008" y="592446"/>
                </a:moveTo>
                <a:lnTo>
                  <a:pt x="5024560" y="1337443"/>
                </a:lnTo>
                <a:cubicBezTo>
                  <a:pt x="5038492" y="1353895"/>
                  <a:pt x="5047782" y="1365231"/>
                  <a:pt x="5057544" y="1372394"/>
                </a:cubicBezTo>
                <a:lnTo>
                  <a:pt x="5324008" y="899686"/>
                </a:lnTo>
                <a:lnTo>
                  <a:pt x="5590944" y="1372394"/>
                </a:lnTo>
                <a:cubicBezTo>
                  <a:pt x="5607474" y="1355942"/>
                  <a:pt x="5618888" y="1342087"/>
                  <a:pt x="5623532" y="1337443"/>
                </a:cubicBezTo>
                <a:close/>
                <a:moveTo>
                  <a:pt x="0" y="0"/>
                </a:moveTo>
                <a:lnTo>
                  <a:pt x="6096000" y="0"/>
                </a:lnTo>
                <a:lnTo>
                  <a:pt x="6096000" y="10286999"/>
                </a:lnTo>
                <a:lnTo>
                  <a:pt x="0" y="10286999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1080000" rIns="1080000" anchor="ctr" anchorCtr="0">
            <a:noAutofit/>
          </a:bodyPr>
          <a:lstStyle>
            <a:lvl1pPr marL="0" indent="0" algn="ctr">
              <a:buFontTx/>
              <a:buNone/>
              <a:defRPr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sp>
        <p:nvSpPr>
          <p:cNvPr id="24" name="Oval 2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228725" y="762008"/>
            <a:ext cx="10573132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pic>
        <p:nvPicPr>
          <p:cNvPr id="7" name="Graphic 6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photo, b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16373856" y="0"/>
            <a:ext cx="1914144" cy="19141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3" name="Picture Placeholder 22"/>
          <p:cNvSpPr>
            <a:spLocks noGrp="1"/>
          </p:cNvSpPr>
          <p:nvPr>
            <p:ph type="pic" sz="quarter" idx="11" hasCustomPrompt="1"/>
          </p:nvPr>
        </p:nvSpPr>
        <p:spPr>
          <a:xfrm>
            <a:off x="12192000" y="1"/>
            <a:ext cx="6096000" cy="10286999"/>
          </a:xfrm>
          <a:custGeom>
            <a:avLst/>
            <a:gdLst>
              <a:gd name="connsiteX0" fmla="*/ 5322354 w 6096000"/>
              <a:gd name="connsiteY0" fmla="*/ 9370028 h 10286999"/>
              <a:gd name="connsiteX1" fmla="*/ 5034354 w 6096000"/>
              <a:gd name="connsiteY1" fmla="*/ 9658028 h 10286999"/>
              <a:gd name="connsiteX2" fmla="*/ 5322354 w 6096000"/>
              <a:gd name="connsiteY2" fmla="*/ 9946028 h 10286999"/>
              <a:gd name="connsiteX3" fmla="*/ 5610354 w 6096000"/>
              <a:gd name="connsiteY3" fmla="*/ 9658028 h 10286999"/>
              <a:gd name="connsiteX4" fmla="*/ 5322354 w 6096000"/>
              <a:gd name="connsiteY4" fmla="*/ 9370028 h 10286999"/>
              <a:gd name="connsiteX5" fmla="*/ 5324008 w 6096000"/>
              <a:gd name="connsiteY5" fmla="*/ 1304617 h 10286999"/>
              <a:gd name="connsiteX6" fmla="*/ 5162396 w 6096000"/>
              <a:gd name="connsiteY6" fmla="*/ 1442218 h 10286999"/>
              <a:gd name="connsiteX7" fmla="*/ 5485616 w 6096000"/>
              <a:gd name="connsiteY7" fmla="*/ 1442218 h 10286999"/>
              <a:gd name="connsiteX8" fmla="*/ 5324006 w 6096000"/>
              <a:gd name="connsiteY8" fmla="*/ 1057990 h 10286999"/>
              <a:gd name="connsiteX9" fmla="*/ 5078168 w 6096000"/>
              <a:gd name="connsiteY9" fmla="*/ 1388767 h 10286999"/>
              <a:gd name="connsiteX10" fmla="*/ 5127680 w 6096000"/>
              <a:gd name="connsiteY10" fmla="*/ 1423325 h 10286999"/>
              <a:gd name="connsiteX11" fmla="*/ 5324006 w 6096000"/>
              <a:gd name="connsiteY11" fmla="*/ 1216215 h 10286999"/>
              <a:gd name="connsiteX12" fmla="*/ 5520724 w 6096000"/>
              <a:gd name="connsiteY12" fmla="*/ 1423325 h 10286999"/>
              <a:gd name="connsiteX13" fmla="*/ 5569768 w 6096000"/>
              <a:gd name="connsiteY13" fmla="*/ 1390893 h 10286999"/>
              <a:gd name="connsiteX14" fmla="*/ 5455152 w 6096000"/>
              <a:gd name="connsiteY14" fmla="*/ 729653 h 10286999"/>
              <a:gd name="connsiteX15" fmla="*/ 5637464 w 6096000"/>
              <a:gd name="connsiteY15" fmla="*/ 1316346 h 10286999"/>
              <a:gd name="connsiteX16" fmla="*/ 5455152 w 6096000"/>
              <a:gd name="connsiteY16" fmla="*/ 729653 h 10286999"/>
              <a:gd name="connsiteX17" fmla="*/ 5192860 w 6096000"/>
              <a:gd name="connsiteY17" fmla="*/ 729653 h 10286999"/>
              <a:gd name="connsiteX18" fmla="*/ 5010548 w 6096000"/>
              <a:gd name="connsiteY18" fmla="*/ 1316346 h 10286999"/>
              <a:gd name="connsiteX19" fmla="*/ 5324008 w 6096000"/>
              <a:gd name="connsiteY19" fmla="*/ 592446 h 10286999"/>
              <a:gd name="connsiteX20" fmla="*/ 5024560 w 6096000"/>
              <a:gd name="connsiteY20" fmla="*/ 1337443 h 10286999"/>
              <a:gd name="connsiteX21" fmla="*/ 5057544 w 6096000"/>
              <a:gd name="connsiteY21" fmla="*/ 1372394 h 10286999"/>
              <a:gd name="connsiteX22" fmla="*/ 5324008 w 6096000"/>
              <a:gd name="connsiteY22" fmla="*/ 899686 h 10286999"/>
              <a:gd name="connsiteX23" fmla="*/ 5590944 w 6096000"/>
              <a:gd name="connsiteY23" fmla="*/ 1372394 h 10286999"/>
              <a:gd name="connsiteX24" fmla="*/ 5623532 w 6096000"/>
              <a:gd name="connsiteY24" fmla="*/ 1337443 h 10286999"/>
              <a:gd name="connsiteX25" fmla="*/ 0 w 6096000"/>
              <a:gd name="connsiteY25" fmla="*/ 0 h 10286999"/>
              <a:gd name="connsiteX26" fmla="*/ 6096000 w 6096000"/>
              <a:gd name="connsiteY26" fmla="*/ 0 h 10286999"/>
              <a:gd name="connsiteX27" fmla="*/ 6096000 w 6096000"/>
              <a:gd name="connsiteY27" fmla="*/ 10286999 h 10286999"/>
              <a:gd name="connsiteX28" fmla="*/ 0 w 6096000"/>
              <a:gd name="connsiteY28" fmla="*/ 10286999 h 1028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6096000" h="10286999">
                <a:moveTo>
                  <a:pt x="5322354" y="9370028"/>
                </a:moveTo>
                <a:cubicBezTo>
                  <a:pt x="5163296" y="9370028"/>
                  <a:pt x="5034354" y="9498970"/>
                  <a:pt x="5034354" y="9658028"/>
                </a:cubicBezTo>
                <a:cubicBezTo>
                  <a:pt x="5034354" y="9817086"/>
                  <a:pt x="5163296" y="9946028"/>
                  <a:pt x="5322354" y="9946028"/>
                </a:cubicBezTo>
                <a:cubicBezTo>
                  <a:pt x="5481412" y="9946028"/>
                  <a:pt x="5610354" y="9817086"/>
                  <a:pt x="5610354" y="9658028"/>
                </a:cubicBezTo>
                <a:cubicBezTo>
                  <a:pt x="5610354" y="9498970"/>
                  <a:pt x="5481412" y="9370028"/>
                  <a:pt x="5322354" y="9370028"/>
                </a:cubicBezTo>
                <a:close/>
                <a:moveTo>
                  <a:pt x="5324008" y="1304617"/>
                </a:moveTo>
                <a:lnTo>
                  <a:pt x="5162396" y="1442218"/>
                </a:lnTo>
                <a:cubicBezTo>
                  <a:pt x="5247020" y="1483939"/>
                  <a:pt x="5373128" y="1495668"/>
                  <a:pt x="5485616" y="1442218"/>
                </a:cubicBezTo>
                <a:close/>
                <a:moveTo>
                  <a:pt x="5324006" y="1057990"/>
                </a:moveTo>
                <a:lnTo>
                  <a:pt x="5078168" y="1388767"/>
                </a:lnTo>
                <a:cubicBezTo>
                  <a:pt x="5092572" y="1402701"/>
                  <a:pt x="5108632" y="1414036"/>
                  <a:pt x="5127680" y="1423325"/>
                </a:cubicBezTo>
                <a:lnTo>
                  <a:pt x="5324006" y="1216215"/>
                </a:lnTo>
                <a:lnTo>
                  <a:pt x="5520724" y="1423325"/>
                </a:lnTo>
                <a:cubicBezTo>
                  <a:pt x="5537176" y="1414036"/>
                  <a:pt x="5555834" y="1402701"/>
                  <a:pt x="5569768" y="1390893"/>
                </a:cubicBezTo>
                <a:close/>
                <a:moveTo>
                  <a:pt x="5455152" y="729653"/>
                </a:moveTo>
                <a:lnTo>
                  <a:pt x="5637464" y="1316346"/>
                </a:lnTo>
                <a:cubicBezTo>
                  <a:pt x="5789786" y="1109315"/>
                  <a:pt x="5696348" y="815929"/>
                  <a:pt x="5455152" y="729653"/>
                </a:cubicBezTo>
                <a:close/>
                <a:moveTo>
                  <a:pt x="5192860" y="729653"/>
                </a:moveTo>
                <a:cubicBezTo>
                  <a:pt x="4952140" y="815929"/>
                  <a:pt x="4858228" y="1109315"/>
                  <a:pt x="5010548" y="1316346"/>
                </a:cubicBezTo>
                <a:close/>
                <a:moveTo>
                  <a:pt x="5324008" y="592446"/>
                </a:moveTo>
                <a:lnTo>
                  <a:pt x="5024560" y="1337443"/>
                </a:lnTo>
                <a:cubicBezTo>
                  <a:pt x="5038492" y="1353895"/>
                  <a:pt x="5047782" y="1365231"/>
                  <a:pt x="5057544" y="1372394"/>
                </a:cubicBezTo>
                <a:lnTo>
                  <a:pt x="5324008" y="899686"/>
                </a:lnTo>
                <a:lnTo>
                  <a:pt x="5590944" y="1372394"/>
                </a:lnTo>
                <a:cubicBezTo>
                  <a:pt x="5607474" y="1355942"/>
                  <a:pt x="5618888" y="1342087"/>
                  <a:pt x="5623532" y="1337443"/>
                </a:cubicBezTo>
                <a:close/>
                <a:moveTo>
                  <a:pt x="0" y="0"/>
                </a:moveTo>
                <a:lnTo>
                  <a:pt x="6096000" y="0"/>
                </a:lnTo>
                <a:lnTo>
                  <a:pt x="6096000" y="10286999"/>
                </a:lnTo>
                <a:lnTo>
                  <a:pt x="0" y="10286999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</p:spPr>
        <p:txBody>
          <a:bodyPr wrap="square" lIns="1080000" rIns="1080000" anchor="ctr" anchorCtr="0">
            <a:noAutofit/>
          </a:bodyPr>
          <a:lstStyle>
            <a:lvl1pPr marL="0" indent="0" algn="ctr">
              <a:buFontTx/>
              <a:buNone/>
              <a:defRPr>
                <a:solidFill>
                  <a:schemeClr val="accent2">
                    <a:lumMod val="75000"/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sp>
        <p:nvSpPr>
          <p:cNvPr id="24" name="Oval 2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1228725" y="762008"/>
            <a:ext cx="10573132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pic>
        <p:nvPicPr>
          <p:cNvPr id="7" name="Graphic 6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Graphic 8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34150" y="0"/>
            <a:ext cx="5219700" cy="2609850"/>
          </a:xfrm>
          <a:prstGeom prst="rect">
            <a:avLst/>
          </a:prstGeom>
        </p:spPr>
      </p:pic>
      <p:pic>
        <p:nvPicPr>
          <p:cNvPr id="10" name="Graphic 9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77275" y="8524645"/>
            <a:ext cx="933450" cy="10763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2800" y="3884148"/>
            <a:ext cx="6502400" cy="351384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lnSpc>
                <a:spcPts val="6800"/>
              </a:lnSpc>
              <a:defRPr sz="72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pl-PL" dirty="0"/>
              <a:t>SECTION BREAK </a:t>
            </a:r>
            <a:r>
              <a:rPr lang="en-GB" dirty="0"/>
              <a:t>SLIDE TITLE, CALIBRI BOLD, </a:t>
            </a:r>
            <a:r>
              <a:rPr lang="pl-PL" dirty="0"/>
              <a:t>72</a:t>
            </a:r>
            <a:r>
              <a:rPr lang="en-GB" dirty="0"/>
              <a:t> PT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bi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  <p:pic>
        <p:nvPicPr>
          <p:cNvPr id="9" name="Graphic 8"/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28724" y="9048633"/>
            <a:ext cx="1794794" cy="89739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Graphic 8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34150" y="0"/>
            <a:ext cx="5219700" cy="2609850"/>
          </a:xfrm>
          <a:prstGeom prst="rect">
            <a:avLst/>
          </a:prstGeom>
        </p:spPr>
      </p:pic>
      <p:pic>
        <p:nvPicPr>
          <p:cNvPr id="10" name="Graphic 9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77275" y="8524645"/>
            <a:ext cx="933450" cy="10763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2800" y="3884148"/>
            <a:ext cx="6502400" cy="351384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lnSpc>
                <a:spcPts val="6800"/>
              </a:lnSpc>
              <a:defRPr sz="72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pl-PL" dirty="0"/>
              <a:t>SECTION BREAK </a:t>
            </a:r>
            <a:r>
              <a:rPr lang="en-GB" dirty="0"/>
              <a:t>SLIDE TITLE, CALIBRI BOLD, </a:t>
            </a:r>
            <a:r>
              <a:rPr lang="pl-PL" dirty="0"/>
              <a:t>72</a:t>
            </a:r>
            <a:r>
              <a:rPr lang="en-GB" dirty="0"/>
              <a:t> PT</a:t>
            </a: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Graphic 8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34150" y="0"/>
            <a:ext cx="5219700" cy="2609850"/>
          </a:xfrm>
          <a:prstGeom prst="rect">
            <a:avLst/>
          </a:prstGeom>
        </p:spPr>
      </p:pic>
      <p:pic>
        <p:nvPicPr>
          <p:cNvPr id="10" name="Graphic 9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77275" y="8524645"/>
            <a:ext cx="933450" cy="10763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2800" y="3884148"/>
            <a:ext cx="6502400" cy="351384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lnSpc>
                <a:spcPts val="6800"/>
              </a:lnSpc>
              <a:defRPr sz="72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pl-PL" dirty="0"/>
              <a:t>SECTION BREAK </a:t>
            </a:r>
            <a:r>
              <a:rPr lang="en-GB" dirty="0"/>
              <a:t>SLIDE TITLE, CALIBRI BOLD, </a:t>
            </a:r>
            <a:r>
              <a:rPr lang="pl-PL" dirty="0"/>
              <a:t>72</a:t>
            </a:r>
            <a:r>
              <a:rPr lang="en-GB" dirty="0"/>
              <a:t> PT</a:t>
            </a:r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Graphic 8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34150" y="0"/>
            <a:ext cx="5219700" cy="2609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2800" y="3884148"/>
            <a:ext cx="6502400" cy="351384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txBody>
          <a:bodyPr wrap="square" lIns="0" tIns="0" rIns="0" bIns="0">
            <a:spAutoFit/>
          </a:bodyPr>
          <a:lstStyle>
            <a:lvl1pPr algn="ctr">
              <a:lnSpc>
                <a:spcPts val="6800"/>
              </a:lnSpc>
              <a:defRPr sz="72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pl-PL" dirty="0"/>
              <a:t>SECTION BREAK </a:t>
            </a:r>
            <a:r>
              <a:rPr lang="en-GB" dirty="0"/>
              <a:t>SLIDE TITLE, CALIBRI BOLD, </a:t>
            </a:r>
            <a:r>
              <a:rPr lang="pl-PL" dirty="0"/>
              <a:t>72</a:t>
            </a:r>
            <a:r>
              <a:rPr lang="en-GB" dirty="0"/>
              <a:t> PT</a:t>
            </a:r>
          </a:p>
        </p:txBody>
      </p:sp>
      <p:pic>
        <p:nvPicPr>
          <p:cNvPr id="10" name="Graphic 9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58150" y="8525430"/>
            <a:ext cx="2171700" cy="10858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0" name="Graphic 9"/>
          <p:cNvPicPr>
            <a:picLocks noChangeAspect="1"/>
          </p:cNvPicPr>
          <p:nvPr userDrawn="1"/>
        </p:nvPicPr>
        <p:blipFill rotWithShape="1">
          <a:blip r:embed="rId2">
            <a:alphaModFix amt="7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7726" b="17511"/>
          <a:stretch>
            <a:fillRect/>
          </a:stretch>
        </p:blipFill>
        <p:spPr>
          <a:xfrm>
            <a:off x="999918" y="0"/>
            <a:ext cx="16288164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86462" y="4694627"/>
            <a:ext cx="6315076" cy="89774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lnSpc>
                <a:spcPts val="6800"/>
              </a:lnSpc>
              <a:defRPr sz="72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pl-PL" dirty="0"/>
              <a:t>Thank you!</a:t>
            </a:r>
            <a:endParaRPr lang="en-GB" dirty="0"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1"/>
            <a:ext cx="18288000" cy="10286998"/>
          </a:xfrm>
          <a:prstGeom prst="rect">
            <a:avLst/>
          </a:prstGeom>
          <a:solidFill>
            <a:schemeClr val="accent2"/>
          </a:solidFill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1555049"/>
            <a:ext cx="6463847" cy="264181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6800"/>
              </a:lnSpc>
              <a:defRPr sz="72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pl-PL" dirty="0"/>
              <a:t>presentation</a:t>
            </a:r>
            <a:r>
              <a:rPr lang="en-GB" dirty="0"/>
              <a:t> TITLE, CALIBRI BOLD, </a:t>
            </a:r>
            <a:r>
              <a:rPr lang="pl-PL" dirty="0"/>
              <a:t>72</a:t>
            </a:r>
            <a:r>
              <a:rPr lang="en-GB" dirty="0"/>
              <a:t> PT</a:t>
            </a:r>
          </a:p>
        </p:txBody>
      </p:sp>
      <p:sp>
        <p:nvSpPr>
          <p:cNvPr id="3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1228723" y="7506697"/>
            <a:ext cx="6463847" cy="312073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FontTx/>
              <a:buNone/>
              <a:defRPr sz="2400">
                <a:solidFill>
                  <a:schemeClr val="bg1">
                    <a:lumMod val="10000"/>
                  </a:schemeClr>
                </a:solidFill>
                <a:latin typeface="+mn-lt"/>
                <a:cs typeface="Calibri Light" panose="020F0302020204030204" pitchFamily="34" charset="0"/>
              </a:defRPr>
            </a:lvl1pPr>
            <a:lvl2pPr>
              <a:defRPr sz="3200"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defRPr sz="2800"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defRPr sz="2400"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defRPr sz="2400"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pl-PL" dirty="0"/>
              <a:t>Place, Date (Calibri, 24 pt)</a:t>
            </a:r>
            <a:endParaRPr lang="en-GB" dirty="0"/>
          </a:p>
        </p:txBody>
      </p:sp>
      <p:sp>
        <p:nvSpPr>
          <p:cNvPr id="10" name="Picture Placeholder 13"/>
          <p:cNvSpPr>
            <a:spLocks noGrp="1"/>
          </p:cNvSpPr>
          <p:nvPr>
            <p:ph type="pic" sz="quarter" idx="13" hasCustomPrompt="1"/>
          </p:nvPr>
        </p:nvSpPr>
        <p:spPr>
          <a:xfrm>
            <a:off x="-1" y="1109018"/>
            <a:ext cx="809625" cy="1619250"/>
          </a:xfrm>
          <a:prstGeom prst="rect">
            <a:avLst/>
          </a:prstGeom>
          <a:ln>
            <a:noFill/>
          </a:ln>
        </p:spPr>
        <p:txBody>
          <a:bodyPr anchor="ctr" anchorCtr="0"/>
          <a:lstStyle>
            <a:lvl1pPr marL="0" indent="0" algn="ctr">
              <a:buFontTx/>
              <a:buNone/>
              <a:defRPr sz="1800"/>
            </a:lvl1pPr>
          </a:lstStyle>
          <a:p>
            <a:r>
              <a:rPr lang="pl-PL" dirty="0"/>
              <a:t>&gt;</a:t>
            </a:r>
            <a:endParaRPr lang="en-GB" dirty="0"/>
          </a:p>
        </p:txBody>
      </p:sp>
      <p:sp>
        <p:nvSpPr>
          <p:cNvPr id="18" name="Picture Placeholder 17"/>
          <p:cNvSpPr>
            <a:spLocks noGrp="1"/>
          </p:cNvSpPr>
          <p:nvPr>
            <p:ph type="pic" sz="quarter" idx="14" hasCustomPrompt="1"/>
          </p:nvPr>
        </p:nvSpPr>
        <p:spPr>
          <a:xfrm>
            <a:off x="1228722" y="8671885"/>
            <a:ext cx="4724399" cy="76200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FontTx/>
              <a:buNone/>
              <a:defRPr sz="1800"/>
            </a:lvl1pPr>
          </a:lstStyle>
          <a:p>
            <a:r>
              <a:rPr lang="pl-PL" dirty="0"/>
              <a:t>^</a:t>
            </a:r>
            <a:endParaRPr lang="en-GB" dirty="0"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7" name="Graphic 6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bi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  <p:pic>
        <p:nvPicPr>
          <p:cNvPr id="10" name="Graphic 9"/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28724" y="9048633"/>
            <a:ext cx="1794794" cy="89739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bi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  <p:pic>
        <p:nvPicPr>
          <p:cNvPr id="9" name="Graphic 8"/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28724" y="9048633"/>
            <a:ext cx="1794794" cy="89739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bi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  <p:pic>
        <p:nvPicPr>
          <p:cNvPr id="9" name="Graphic 8"/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28724" y="9048633"/>
            <a:ext cx="1794794" cy="89739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bi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  <p:pic>
        <p:nvPicPr>
          <p:cNvPr id="9" name="Graphic 8"/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28724" y="9048633"/>
            <a:ext cx="1794794" cy="89739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bi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  <p:pic>
        <p:nvPicPr>
          <p:cNvPr id="9" name="Graphic 8"/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28724" y="9048633"/>
            <a:ext cx="1794794" cy="89739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bi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  <p:pic>
        <p:nvPicPr>
          <p:cNvPr id="9" name="Graphic 8"/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28724" y="9048633"/>
            <a:ext cx="1794794" cy="89739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ftware engineer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terprise application servi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pendent testing servi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rastructure &amp; application supp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 &amp; analyt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ud transform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ftware engineer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9" name="Graphic 8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screen shot of a computer monitor&#10;&#10;Description automatically generated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227" y="2463261"/>
            <a:ext cx="81915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sp>
        <p:nvSpPr>
          <p:cNvPr id="11" name="Picture Placeholder 7"/>
          <p:cNvSpPr>
            <a:spLocks noGrp="1"/>
          </p:cNvSpPr>
          <p:nvPr>
            <p:ph type="pic" sz="quarter" idx="12" hasCustomPrompt="1"/>
          </p:nvPr>
        </p:nvSpPr>
        <p:spPr>
          <a:xfrm>
            <a:off x="8689848" y="2851405"/>
            <a:ext cx="7384258" cy="4181474"/>
          </a:xfrm>
          <a:prstGeom prst="rect">
            <a:avLst/>
          </a:prstGeom>
          <a:solidFill>
            <a:schemeClr val="accent2"/>
          </a:solidFill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7" name="Picture 6" descr="A picture containing indoor, monitor, sitting, computer&#10;&#10;Description automatically generated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5227" y="3558636"/>
            <a:ext cx="8953500" cy="5524500"/>
          </a:xfrm>
          <a:prstGeom prst="rect">
            <a:avLst/>
          </a:prstGeom>
        </p:spPr>
      </p:pic>
      <p:sp>
        <p:nvSpPr>
          <p:cNvPr id="11" name="Picture Placeholder 7"/>
          <p:cNvSpPr>
            <a:spLocks noGrp="1"/>
          </p:cNvSpPr>
          <p:nvPr>
            <p:ph type="pic" sz="quarter" idx="12" hasCustomPrompt="1"/>
          </p:nvPr>
        </p:nvSpPr>
        <p:spPr>
          <a:xfrm>
            <a:off x="9477375" y="4343399"/>
            <a:ext cx="5809204" cy="3729039"/>
          </a:xfrm>
          <a:prstGeom prst="rect">
            <a:avLst/>
          </a:prstGeom>
          <a:solidFill>
            <a:schemeClr val="accent2"/>
          </a:solidFill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9" name="Picture 8" descr="A close up of a screen&#10;&#10;Description automatically generated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4227" y="2038029"/>
            <a:ext cx="5715000" cy="7620000"/>
          </a:xfrm>
          <a:prstGeom prst="rect">
            <a:avLst/>
          </a:prstGeom>
        </p:spPr>
      </p:pic>
      <p:sp>
        <p:nvSpPr>
          <p:cNvPr id="14" name="Picture Placeholder 7"/>
          <p:cNvSpPr>
            <a:spLocks noGrp="1"/>
          </p:cNvSpPr>
          <p:nvPr>
            <p:ph type="pic" sz="quarter" idx="13" hasCustomPrompt="1"/>
          </p:nvPr>
        </p:nvSpPr>
        <p:spPr>
          <a:xfrm>
            <a:off x="4694158" y="2502691"/>
            <a:ext cx="3015138" cy="6517767"/>
          </a:xfrm>
          <a:prstGeom prst="roundRect">
            <a:avLst>
              <a:gd name="adj" fmla="val 10770"/>
            </a:avLst>
          </a:prstGeom>
          <a:solidFill>
            <a:schemeClr val="accent2"/>
          </a:solidFill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pic>
        <p:nvPicPr>
          <p:cNvPr id="18" name="Picture 17" descr="A close up of a sign&#10;&#10;Description automatically generated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8033" y="4694507"/>
            <a:ext cx="3864387" cy="4830485"/>
          </a:xfrm>
          <a:prstGeom prst="rect">
            <a:avLst/>
          </a:prstGeom>
        </p:spPr>
      </p:pic>
      <p:sp>
        <p:nvSpPr>
          <p:cNvPr id="19" name="Picture Placeholder 7"/>
          <p:cNvSpPr>
            <a:spLocks noGrp="1"/>
          </p:cNvSpPr>
          <p:nvPr>
            <p:ph type="pic" sz="quarter" idx="14" hasCustomPrompt="1"/>
          </p:nvPr>
        </p:nvSpPr>
        <p:spPr>
          <a:xfrm>
            <a:off x="10709275" y="5645150"/>
            <a:ext cx="2416175" cy="2867025"/>
          </a:xfrm>
          <a:prstGeom prst="roundRect">
            <a:avLst>
              <a:gd name="adj" fmla="val 15645"/>
            </a:avLst>
          </a:prstGeom>
          <a:solidFill>
            <a:schemeClr val="accent2"/>
          </a:solidFill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pic>
        <p:nvPicPr>
          <p:cNvPr id="10" name="Graphic 9"/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sp>
        <p:nvSpPr>
          <p:cNvPr id="19" name="Picture Placeholder 7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5343952" y="3523500"/>
            <a:ext cx="3240000" cy="32400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anchor="ctr" anchorCtr="0"/>
          <a:lstStyle>
            <a:lvl1pPr marL="0" indent="0" algn="ctr">
              <a:buFontTx/>
              <a:buNone/>
              <a:defRPr sz="3600"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9144000" y="4386262"/>
            <a:ext cx="2971800" cy="151447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2800"/>
            </a:lvl1pPr>
            <a:lvl2pPr marL="685800" indent="0">
              <a:buFontTx/>
              <a:buNone/>
              <a:defRPr/>
            </a:lvl2pPr>
            <a:lvl3pPr marL="1371600" indent="0">
              <a:buFontTx/>
              <a:buNone/>
              <a:defRPr/>
            </a:lvl3pPr>
            <a:lvl4pPr marL="2057400" indent="0">
              <a:buFontTx/>
              <a:buNone/>
              <a:defRPr/>
            </a:lvl4pPr>
            <a:lvl5pPr marL="2743200" indent="0">
              <a:buFontTx/>
              <a:buNone/>
              <a:defRPr/>
            </a:lvl5pPr>
          </a:lstStyle>
          <a:p>
            <a:pPr lvl="0"/>
            <a:r>
              <a:rPr lang="pl-PL" dirty="0"/>
              <a:t>Your name, function and contact details here</a:t>
            </a:r>
          </a:p>
        </p:txBody>
      </p:sp>
      <p:pic>
        <p:nvPicPr>
          <p:cNvPr id="8" name="Graphic 7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 photo,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/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18288001" cy="5143499"/>
          </a:xfrm>
          <a:custGeom>
            <a:avLst/>
            <a:gdLst>
              <a:gd name="connsiteX0" fmla="*/ 17516009 w 18288001"/>
              <a:gd name="connsiteY0" fmla="*/ 1304618 h 5143499"/>
              <a:gd name="connsiteX1" fmla="*/ 17354397 w 18288001"/>
              <a:gd name="connsiteY1" fmla="*/ 1442219 h 5143499"/>
              <a:gd name="connsiteX2" fmla="*/ 17677617 w 18288001"/>
              <a:gd name="connsiteY2" fmla="*/ 1442219 h 5143499"/>
              <a:gd name="connsiteX3" fmla="*/ 17516009 w 18288001"/>
              <a:gd name="connsiteY3" fmla="*/ 1057991 h 5143499"/>
              <a:gd name="connsiteX4" fmla="*/ 17270169 w 18288001"/>
              <a:gd name="connsiteY4" fmla="*/ 1388768 h 5143499"/>
              <a:gd name="connsiteX5" fmla="*/ 17319681 w 18288001"/>
              <a:gd name="connsiteY5" fmla="*/ 1423326 h 5143499"/>
              <a:gd name="connsiteX6" fmla="*/ 17516009 w 18288001"/>
              <a:gd name="connsiteY6" fmla="*/ 1216216 h 5143499"/>
              <a:gd name="connsiteX7" fmla="*/ 17712725 w 18288001"/>
              <a:gd name="connsiteY7" fmla="*/ 1423326 h 5143499"/>
              <a:gd name="connsiteX8" fmla="*/ 17761769 w 18288001"/>
              <a:gd name="connsiteY8" fmla="*/ 1390894 h 5143499"/>
              <a:gd name="connsiteX9" fmla="*/ 17647153 w 18288001"/>
              <a:gd name="connsiteY9" fmla="*/ 729654 h 5143499"/>
              <a:gd name="connsiteX10" fmla="*/ 17829465 w 18288001"/>
              <a:gd name="connsiteY10" fmla="*/ 1316347 h 5143499"/>
              <a:gd name="connsiteX11" fmla="*/ 17647153 w 18288001"/>
              <a:gd name="connsiteY11" fmla="*/ 729654 h 5143499"/>
              <a:gd name="connsiteX12" fmla="*/ 17384861 w 18288001"/>
              <a:gd name="connsiteY12" fmla="*/ 729654 h 5143499"/>
              <a:gd name="connsiteX13" fmla="*/ 17202549 w 18288001"/>
              <a:gd name="connsiteY13" fmla="*/ 1316347 h 5143499"/>
              <a:gd name="connsiteX14" fmla="*/ 17516009 w 18288001"/>
              <a:gd name="connsiteY14" fmla="*/ 592447 h 5143499"/>
              <a:gd name="connsiteX15" fmla="*/ 17216561 w 18288001"/>
              <a:gd name="connsiteY15" fmla="*/ 1337444 h 5143499"/>
              <a:gd name="connsiteX16" fmla="*/ 17249545 w 18288001"/>
              <a:gd name="connsiteY16" fmla="*/ 1372395 h 5143499"/>
              <a:gd name="connsiteX17" fmla="*/ 17516009 w 18288001"/>
              <a:gd name="connsiteY17" fmla="*/ 899687 h 5143499"/>
              <a:gd name="connsiteX18" fmla="*/ 17782945 w 18288001"/>
              <a:gd name="connsiteY18" fmla="*/ 1372395 h 5143499"/>
              <a:gd name="connsiteX19" fmla="*/ 17815533 w 18288001"/>
              <a:gd name="connsiteY19" fmla="*/ 1337444 h 5143499"/>
              <a:gd name="connsiteX20" fmla="*/ 1 w 18288001"/>
              <a:gd name="connsiteY20" fmla="*/ 271425 h 5143499"/>
              <a:gd name="connsiteX21" fmla="*/ 1 w 18288001"/>
              <a:gd name="connsiteY21" fmla="*/ 1890675 h 5143499"/>
              <a:gd name="connsiteX22" fmla="*/ 809626 w 18288001"/>
              <a:gd name="connsiteY22" fmla="*/ 1081050 h 5143499"/>
              <a:gd name="connsiteX23" fmla="*/ 0 w 18288001"/>
              <a:gd name="connsiteY23" fmla="*/ 0 h 5143499"/>
              <a:gd name="connsiteX24" fmla="*/ 18288001 w 18288001"/>
              <a:gd name="connsiteY24" fmla="*/ 0 h 5143499"/>
              <a:gd name="connsiteX25" fmla="*/ 18288001 w 18288001"/>
              <a:gd name="connsiteY25" fmla="*/ 5143499 h 5143499"/>
              <a:gd name="connsiteX26" fmla="*/ 0 w 18288001"/>
              <a:gd name="connsiteY26" fmla="*/ 5143499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8288001" h="5143499">
                <a:moveTo>
                  <a:pt x="17516009" y="1304618"/>
                </a:moveTo>
                <a:lnTo>
                  <a:pt x="17354397" y="1442219"/>
                </a:lnTo>
                <a:cubicBezTo>
                  <a:pt x="17439021" y="1483940"/>
                  <a:pt x="17565129" y="1495669"/>
                  <a:pt x="17677617" y="1442219"/>
                </a:cubicBezTo>
                <a:close/>
                <a:moveTo>
                  <a:pt x="17516009" y="1057991"/>
                </a:moveTo>
                <a:lnTo>
                  <a:pt x="17270169" y="1388768"/>
                </a:lnTo>
                <a:cubicBezTo>
                  <a:pt x="17284573" y="1402702"/>
                  <a:pt x="17300633" y="1414037"/>
                  <a:pt x="17319681" y="1423326"/>
                </a:cubicBezTo>
                <a:lnTo>
                  <a:pt x="17516009" y="1216216"/>
                </a:lnTo>
                <a:lnTo>
                  <a:pt x="17712725" y="1423326"/>
                </a:lnTo>
                <a:cubicBezTo>
                  <a:pt x="17729177" y="1414037"/>
                  <a:pt x="17747837" y="1402702"/>
                  <a:pt x="17761769" y="1390894"/>
                </a:cubicBezTo>
                <a:close/>
                <a:moveTo>
                  <a:pt x="17647153" y="729654"/>
                </a:moveTo>
                <a:lnTo>
                  <a:pt x="17829465" y="1316347"/>
                </a:lnTo>
                <a:cubicBezTo>
                  <a:pt x="17981789" y="1109316"/>
                  <a:pt x="17888349" y="815930"/>
                  <a:pt x="17647153" y="729654"/>
                </a:cubicBezTo>
                <a:close/>
                <a:moveTo>
                  <a:pt x="17384861" y="729654"/>
                </a:moveTo>
                <a:cubicBezTo>
                  <a:pt x="17144141" y="815930"/>
                  <a:pt x="17050229" y="1109316"/>
                  <a:pt x="17202549" y="1316347"/>
                </a:cubicBezTo>
                <a:close/>
                <a:moveTo>
                  <a:pt x="17516009" y="592447"/>
                </a:moveTo>
                <a:lnTo>
                  <a:pt x="17216561" y="1337444"/>
                </a:lnTo>
                <a:cubicBezTo>
                  <a:pt x="17230493" y="1353896"/>
                  <a:pt x="17239785" y="1365232"/>
                  <a:pt x="17249545" y="1372395"/>
                </a:cubicBezTo>
                <a:lnTo>
                  <a:pt x="17516009" y="899687"/>
                </a:lnTo>
                <a:lnTo>
                  <a:pt x="17782945" y="1372395"/>
                </a:lnTo>
                <a:cubicBezTo>
                  <a:pt x="17799477" y="1355943"/>
                  <a:pt x="17810889" y="1342088"/>
                  <a:pt x="17815533" y="1337444"/>
                </a:cubicBezTo>
                <a:close/>
                <a:moveTo>
                  <a:pt x="1" y="271425"/>
                </a:moveTo>
                <a:lnTo>
                  <a:pt x="1" y="1890675"/>
                </a:lnTo>
                <a:lnTo>
                  <a:pt x="809626" y="1081050"/>
                </a:lnTo>
                <a:close/>
                <a:moveTo>
                  <a:pt x="0" y="0"/>
                </a:moveTo>
                <a:lnTo>
                  <a:pt x="18288001" y="0"/>
                </a:lnTo>
                <a:lnTo>
                  <a:pt x="18288001" y="5143499"/>
                </a:lnTo>
                <a:lnTo>
                  <a:pt x="0" y="5143499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anchor="ctr" anchorCtr="0">
            <a:noAutofit/>
          </a:bodyPr>
          <a:lstStyle>
            <a:lvl1pPr marL="0" indent="0" algn="ctr">
              <a:buFontTx/>
              <a:buNone/>
              <a:defRPr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 photo, b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-1" y="0"/>
            <a:ext cx="18288001" cy="25725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2" name="Picture Placeholder 21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761"/>
            <a:ext cx="18288001" cy="5143499"/>
          </a:xfrm>
          <a:custGeom>
            <a:avLst/>
            <a:gdLst>
              <a:gd name="connsiteX0" fmla="*/ 17516009 w 18288001"/>
              <a:gd name="connsiteY0" fmla="*/ 1304618 h 5143499"/>
              <a:gd name="connsiteX1" fmla="*/ 17354397 w 18288001"/>
              <a:gd name="connsiteY1" fmla="*/ 1442219 h 5143499"/>
              <a:gd name="connsiteX2" fmla="*/ 17677617 w 18288001"/>
              <a:gd name="connsiteY2" fmla="*/ 1442219 h 5143499"/>
              <a:gd name="connsiteX3" fmla="*/ 17516009 w 18288001"/>
              <a:gd name="connsiteY3" fmla="*/ 1057991 h 5143499"/>
              <a:gd name="connsiteX4" fmla="*/ 17270169 w 18288001"/>
              <a:gd name="connsiteY4" fmla="*/ 1388768 h 5143499"/>
              <a:gd name="connsiteX5" fmla="*/ 17319681 w 18288001"/>
              <a:gd name="connsiteY5" fmla="*/ 1423326 h 5143499"/>
              <a:gd name="connsiteX6" fmla="*/ 17516009 w 18288001"/>
              <a:gd name="connsiteY6" fmla="*/ 1216216 h 5143499"/>
              <a:gd name="connsiteX7" fmla="*/ 17712725 w 18288001"/>
              <a:gd name="connsiteY7" fmla="*/ 1423326 h 5143499"/>
              <a:gd name="connsiteX8" fmla="*/ 17761769 w 18288001"/>
              <a:gd name="connsiteY8" fmla="*/ 1390894 h 5143499"/>
              <a:gd name="connsiteX9" fmla="*/ 17647153 w 18288001"/>
              <a:gd name="connsiteY9" fmla="*/ 729654 h 5143499"/>
              <a:gd name="connsiteX10" fmla="*/ 17829465 w 18288001"/>
              <a:gd name="connsiteY10" fmla="*/ 1316347 h 5143499"/>
              <a:gd name="connsiteX11" fmla="*/ 17647153 w 18288001"/>
              <a:gd name="connsiteY11" fmla="*/ 729654 h 5143499"/>
              <a:gd name="connsiteX12" fmla="*/ 17384861 w 18288001"/>
              <a:gd name="connsiteY12" fmla="*/ 729654 h 5143499"/>
              <a:gd name="connsiteX13" fmla="*/ 17202549 w 18288001"/>
              <a:gd name="connsiteY13" fmla="*/ 1316347 h 5143499"/>
              <a:gd name="connsiteX14" fmla="*/ 17516009 w 18288001"/>
              <a:gd name="connsiteY14" fmla="*/ 592447 h 5143499"/>
              <a:gd name="connsiteX15" fmla="*/ 17216561 w 18288001"/>
              <a:gd name="connsiteY15" fmla="*/ 1337444 h 5143499"/>
              <a:gd name="connsiteX16" fmla="*/ 17249545 w 18288001"/>
              <a:gd name="connsiteY16" fmla="*/ 1372395 h 5143499"/>
              <a:gd name="connsiteX17" fmla="*/ 17516009 w 18288001"/>
              <a:gd name="connsiteY17" fmla="*/ 899687 h 5143499"/>
              <a:gd name="connsiteX18" fmla="*/ 17782945 w 18288001"/>
              <a:gd name="connsiteY18" fmla="*/ 1372395 h 5143499"/>
              <a:gd name="connsiteX19" fmla="*/ 17815533 w 18288001"/>
              <a:gd name="connsiteY19" fmla="*/ 1337444 h 5143499"/>
              <a:gd name="connsiteX20" fmla="*/ 1 w 18288001"/>
              <a:gd name="connsiteY20" fmla="*/ 271425 h 5143499"/>
              <a:gd name="connsiteX21" fmla="*/ 1 w 18288001"/>
              <a:gd name="connsiteY21" fmla="*/ 1890675 h 5143499"/>
              <a:gd name="connsiteX22" fmla="*/ 809626 w 18288001"/>
              <a:gd name="connsiteY22" fmla="*/ 1081050 h 5143499"/>
              <a:gd name="connsiteX23" fmla="*/ 0 w 18288001"/>
              <a:gd name="connsiteY23" fmla="*/ 0 h 5143499"/>
              <a:gd name="connsiteX24" fmla="*/ 18288001 w 18288001"/>
              <a:gd name="connsiteY24" fmla="*/ 0 h 5143499"/>
              <a:gd name="connsiteX25" fmla="*/ 18288001 w 18288001"/>
              <a:gd name="connsiteY25" fmla="*/ 5143499 h 5143499"/>
              <a:gd name="connsiteX26" fmla="*/ 0 w 18288001"/>
              <a:gd name="connsiteY26" fmla="*/ 5143499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8288001" h="5143499">
                <a:moveTo>
                  <a:pt x="17516009" y="1304618"/>
                </a:moveTo>
                <a:lnTo>
                  <a:pt x="17354397" y="1442219"/>
                </a:lnTo>
                <a:cubicBezTo>
                  <a:pt x="17439021" y="1483940"/>
                  <a:pt x="17565129" y="1495669"/>
                  <a:pt x="17677617" y="1442219"/>
                </a:cubicBezTo>
                <a:close/>
                <a:moveTo>
                  <a:pt x="17516009" y="1057991"/>
                </a:moveTo>
                <a:lnTo>
                  <a:pt x="17270169" y="1388768"/>
                </a:lnTo>
                <a:cubicBezTo>
                  <a:pt x="17284573" y="1402702"/>
                  <a:pt x="17300633" y="1414037"/>
                  <a:pt x="17319681" y="1423326"/>
                </a:cubicBezTo>
                <a:lnTo>
                  <a:pt x="17516009" y="1216216"/>
                </a:lnTo>
                <a:lnTo>
                  <a:pt x="17712725" y="1423326"/>
                </a:lnTo>
                <a:cubicBezTo>
                  <a:pt x="17729177" y="1414037"/>
                  <a:pt x="17747837" y="1402702"/>
                  <a:pt x="17761769" y="1390894"/>
                </a:cubicBezTo>
                <a:close/>
                <a:moveTo>
                  <a:pt x="17647153" y="729654"/>
                </a:moveTo>
                <a:lnTo>
                  <a:pt x="17829465" y="1316347"/>
                </a:lnTo>
                <a:cubicBezTo>
                  <a:pt x="17981789" y="1109316"/>
                  <a:pt x="17888349" y="815930"/>
                  <a:pt x="17647153" y="729654"/>
                </a:cubicBezTo>
                <a:close/>
                <a:moveTo>
                  <a:pt x="17384861" y="729654"/>
                </a:moveTo>
                <a:cubicBezTo>
                  <a:pt x="17144141" y="815930"/>
                  <a:pt x="17050229" y="1109316"/>
                  <a:pt x="17202549" y="1316347"/>
                </a:cubicBezTo>
                <a:close/>
                <a:moveTo>
                  <a:pt x="17516009" y="592447"/>
                </a:moveTo>
                <a:lnTo>
                  <a:pt x="17216561" y="1337444"/>
                </a:lnTo>
                <a:cubicBezTo>
                  <a:pt x="17230493" y="1353896"/>
                  <a:pt x="17239785" y="1365232"/>
                  <a:pt x="17249545" y="1372395"/>
                </a:cubicBezTo>
                <a:lnTo>
                  <a:pt x="17516009" y="899687"/>
                </a:lnTo>
                <a:lnTo>
                  <a:pt x="17782945" y="1372395"/>
                </a:lnTo>
                <a:cubicBezTo>
                  <a:pt x="17799477" y="1355943"/>
                  <a:pt x="17810889" y="1342088"/>
                  <a:pt x="17815533" y="1337444"/>
                </a:cubicBezTo>
                <a:close/>
                <a:moveTo>
                  <a:pt x="1" y="271425"/>
                </a:moveTo>
                <a:lnTo>
                  <a:pt x="1" y="1890675"/>
                </a:lnTo>
                <a:lnTo>
                  <a:pt x="809626" y="1081050"/>
                </a:lnTo>
                <a:close/>
                <a:moveTo>
                  <a:pt x="0" y="0"/>
                </a:moveTo>
                <a:lnTo>
                  <a:pt x="18288001" y="0"/>
                </a:lnTo>
                <a:lnTo>
                  <a:pt x="18288001" y="5143499"/>
                </a:lnTo>
                <a:lnTo>
                  <a:pt x="0" y="5143499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</p:spPr>
        <p:txBody>
          <a:bodyPr wrap="square" anchor="ctr" anchorCtr="0">
            <a:noAutofit/>
          </a:bodyPr>
          <a:lstStyle>
            <a:lvl1pPr marL="0" indent="0" algn="ctr">
              <a:buFontTx/>
              <a:buNone/>
              <a:defRPr>
                <a:solidFill>
                  <a:schemeClr val="accent1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/>
          <p:cNvSpPr/>
          <p:nvPr userDrawn="1"/>
        </p:nvSpPr>
        <p:spPr>
          <a:xfrm>
            <a:off x="12192000" y="0"/>
            <a:ext cx="6096000" cy="10287000"/>
          </a:xfrm>
          <a:custGeom>
            <a:avLst/>
            <a:gdLst>
              <a:gd name="connsiteX0" fmla="*/ 5322354 w 6096000"/>
              <a:gd name="connsiteY0" fmla="*/ 9370029 h 10287000"/>
              <a:gd name="connsiteX1" fmla="*/ 5034354 w 6096000"/>
              <a:gd name="connsiteY1" fmla="*/ 9658029 h 10287000"/>
              <a:gd name="connsiteX2" fmla="*/ 5322354 w 6096000"/>
              <a:gd name="connsiteY2" fmla="*/ 9946029 h 10287000"/>
              <a:gd name="connsiteX3" fmla="*/ 5610354 w 6096000"/>
              <a:gd name="connsiteY3" fmla="*/ 9658029 h 10287000"/>
              <a:gd name="connsiteX4" fmla="*/ 5322354 w 6096000"/>
              <a:gd name="connsiteY4" fmla="*/ 9370029 h 10287000"/>
              <a:gd name="connsiteX5" fmla="*/ 5324008 w 6096000"/>
              <a:gd name="connsiteY5" fmla="*/ 1304618 h 10287000"/>
              <a:gd name="connsiteX6" fmla="*/ 5162396 w 6096000"/>
              <a:gd name="connsiteY6" fmla="*/ 1442219 h 10287000"/>
              <a:gd name="connsiteX7" fmla="*/ 5485616 w 6096000"/>
              <a:gd name="connsiteY7" fmla="*/ 1442219 h 10287000"/>
              <a:gd name="connsiteX8" fmla="*/ 5324006 w 6096000"/>
              <a:gd name="connsiteY8" fmla="*/ 1057991 h 10287000"/>
              <a:gd name="connsiteX9" fmla="*/ 5078168 w 6096000"/>
              <a:gd name="connsiteY9" fmla="*/ 1388768 h 10287000"/>
              <a:gd name="connsiteX10" fmla="*/ 5127680 w 6096000"/>
              <a:gd name="connsiteY10" fmla="*/ 1423326 h 10287000"/>
              <a:gd name="connsiteX11" fmla="*/ 5324006 w 6096000"/>
              <a:gd name="connsiteY11" fmla="*/ 1216216 h 10287000"/>
              <a:gd name="connsiteX12" fmla="*/ 5520724 w 6096000"/>
              <a:gd name="connsiteY12" fmla="*/ 1423326 h 10287000"/>
              <a:gd name="connsiteX13" fmla="*/ 5569768 w 6096000"/>
              <a:gd name="connsiteY13" fmla="*/ 1390894 h 10287000"/>
              <a:gd name="connsiteX14" fmla="*/ 5455152 w 6096000"/>
              <a:gd name="connsiteY14" fmla="*/ 729654 h 10287000"/>
              <a:gd name="connsiteX15" fmla="*/ 5637464 w 6096000"/>
              <a:gd name="connsiteY15" fmla="*/ 1316347 h 10287000"/>
              <a:gd name="connsiteX16" fmla="*/ 5455152 w 6096000"/>
              <a:gd name="connsiteY16" fmla="*/ 729654 h 10287000"/>
              <a:gd name="connsiteX17" fmla="*/ 5192860 w 6096000"/>
              <a:gd name="connsiteY17" fmla="*/ 729654 h 10287000"/>
              <a:gd name="connsiteX18" fmla="*/ 5010548 w 6096000"/>
              <a:gd name="connsiteY18" fmla="*/ 1316347 h 10287000"/>
              <a:gd name="connsiteX19" fmla="*/ 5324008 w 6096000"/>
              <a:gd name="connsiteY19" fmla="*/ 592447 h 10287000"/>
              <a:gd name="connsiteX20" fmla="*/ 5024560 w 6096000"/>
              <a:gd name="connsiteY20" fmla="*/ 1337444 h 10287000"/>
              <a:gd name="connsiteX21" fmla="*/ 5057544 w 6096000"/>
              <a:gd name="connsiteY21" fmla="*/ 1372395 h 10287000"/>
              <a:gd name="connsiteX22" fmla="*/ 5324008 w 6096000"/>
              <a:gd name="connsiteY22" fmla="*/ 899687 h 10287000"/>
              <a:gd name="connsiteX23" fmla="*/ 5590944 w 6096000"/>
              <a:gd name="connsiteY23" fmla="*/ 1372395 h 10287000"/>
              <a:gd name="connsiteX24" fmla="*/ 5623532 w 6096000"/>
              <a:gd name="connsiteY24" fmla="*/ 1337444 h 10287000"/>
              <a:gd name="connsiteX25" fmla="*/ 0 w 6096000"/>
              <a:gd name="connsiteY25" fmla="*/ 0 h 10287000"/>
              <a:gd name="connsiteX26" fmla="*/ 6096000 w 6096000"/>
              <a:gd name="connsiteY26" fmla="*/ 0 h 10287000"/>
              <a:gd name="connsiteX27" fmla="*/ 6096000 w 6096000"/>
              <a:gd name="connsiteY27" fmla="*/ 10287000 h 10287000"/>
              <a:gd name="connsiteX28" fmla="*/ 0 w 6096000"/>
              <a:gd name="connsiteY28" fmla="*/ 10287000 h 1028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6096000" h="10287000">
                <a:moveTo>
                  <a:pt x="5322354" y="9370029"/>
                </a:moveTo>
                <a:cubicBezTo>
                  <a:pt x="5163296" y="9370029"/>
                  <a:pt x="5034354" y="9498971"/>
                  <a:pt x="5034354" y="9658029"/>
                </a:cubicBezTo>
                <a:cubicBezTo>
                  <a:pt x="5034354" y="9817087"/>
                  <a:pt x="5163296" y="9946029"/>
                  <a:pt x="5322354" y="9946029"/>
                </a:cubicBezTo>
                <a:cubicBezTo>
                  <a:pt x="5481412" y="9946029"/>
                  <a:pt x="5610354" y="9817087"/>
                  <a:pt x="5610354" y="9658029"/>
                </a:cubicBezTo>
                <a:cubicBezTo>
                  <a:pt x="5610354" y="9498971"/>
                  <a:pt x="5481412" y="9370029"/>
                  <a:pt x="5322354" y="9370029"/>
                </a:cubicBezTo>
                <a:close/>
                <a:moveTo>
                  <a:pt x="5324008" y="1304618"/>
                </a:moveTo>
                <a:lnTo>
                  <a:pt x="5162396" y="1442219"/>
                </a:lnTo>
                <a:cubicBezTo>
                  <a:pt x="5247020" y="1483940"/>
                  <a:pt x="5373128" y="1495669"/>
                  <a:pt x="5485616" y="1442219"/>
                </a:cubicBezTo>
                <a:close/>
                <a:moveTo>
                  <a:pt x="5324006" y="1057991"/>
                </a:moveTo>
                <a:lnTo>
                  <a:pt x="5078168" y="1388768"/>
                </a:lnTo>
                <a:cubicBezTo>
                  <a:pt x="5092572" y="1402702"/>
                  <a:pt x="5108632" y="1414037"/>
                  <a:pt x="5127680" y="1423326"/>
                </a:cubicBezTo>
                <a:lnTo>
                  <a:pt x="5324006" y="1216216"/>
                </a:lnTo>
                <a:lnTo>
                  <a:pt x="5520724" y="1423326"/>
                </a:lnTo>
                <a:cubicBezTo>
                  <a:pt x="5537176" y="1414037"/>
                  <a:pt x="5555834" y="1402702"/>
                  <a:pt x="5569768" y="1390894"/>
                </a:cubicBezTo>
                <a:close/>
                <a:moveTo>
                  <a:pt x="5455152" y="729654"/>
                </a:moveTo>
                <a:lnTo>
                  <a:pt x="5637464" y="1316347"/>
                </a:lnTo>
                <a:cubicBezTo>
                  <a:pt x="5789786" y="1109316"/>
                  <a:pt x="5696348" y="815930"/>
                  <a:pt x="5455152" y="729654"/>
                </a:cubicBezTo>
                <a:close/>
                <a:moveTo>
                  <a:pt x="5192860" y="729654"/>
                </a:moveTo>
                <a:cubicBezTo>
                  <a:pt x="4952140" y="815930"/>
                  <a:pt x="4858228" y="1109316"/>
                  <a:pt x="5010548" y="1316347"/>
                </a:cubicBezTo>
                <a:close/>
                <a:moveTo>
                  <a:pt x="5324008" y="592447"/>
                </a:moveTo>
                <a:lnTo>
                  <a:pt x="5024560" y="1337444"/>
                </a:lnTo>
                <a:cubicBezTo>
                  <a:pt x="5038492" y="1353896"/>
                  <a:pt x="5047782" y="1365232"/>
                  <a:pt x="5057544" y="1372395"/>
                </a:cubicBezTo>
                <a:lnTo>
                  <a:pt x="5324008" y="899687"/>
                </a:lnTo>
                <a:lnTo>
                  <a:pt x="5590944" y="1372395"/>
                </a:lnTo>
                <a:cubicBezTo>
                  <a:pt x="5607474" y="1355943"/>
                  <a:pt x="5618888" y="1342088"/>
                  <a:pt x="5623532" y="1337444"/>
                </a:cubicBezTo>
                <a:close/>
                <a:moveTo>
                  <a:pt x="0" y="0"/>
                </a:moveTo>
                <a:lnTo>
                  <a:pt x="6096000" y="0"/>
                </a:lnTo>
                <a:lnTo>
                  <a:pt x="6096000" y="10287000"/>
                </a:lnTo>
                <a:lnTo>
                  <a:pt x="0" y="10287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20" name="Oval 19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228725" y="762008"/>
            <a:ext cx="10573132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pic>
        <p:nvPicPr>
          <p:cNvPr id="7" name="Graphic 6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photo,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2"/>
          <p:cNvSpPr>
            <a:spLocks noGrp="1"/>
          </p:cNvSpPr>
          <p:nvPr>
            <p:ph type="pic" sz="quarter" idx="11" hasCustomPrompt="1"/>
          </p:nvPr>
        </p:nvSpPr>
        <p:spPr>
          <a:xfrm>
            <a:off x="12192000" y="1"/>
            <a:ext cx="6096000" cy="10286999"/>
          </a:xfrm>
          <a:custGeom>
            <a:avLst/>
            <a:gdLst>
              <a:gd name="connsiteX0" fmla="*/ 5322354 w 6096000"/>
              <a:gd name="connsiteY0" fmla="*/ 9370028 h 10286999"/>
              <a:gd name="connsiteX1" fmla="*/ 5034354 w 6096000"/>
              <a:gd name="connsiteY1" fmla="*/ 9658028 h 10286999"/>
              <a:gd name="connsiteX2" fmla="*/ 5322354 w 6096000"/>
              <a:gd name="connsiteY2" fmla="*/ 9946028 h 10286999"/>
              <a:gd name="connsiteX3" fmla="*/ 5610354 w 6096000"/>
              <a:gd name="connsiteY3" fmla="*/ 9658028 h 10286999"/>
              <a:gd name="connsiteX4" fmla="*/ 5322354 w 6096000"/>
              <a:gd name="connsiteY4" fmla="*/ 9370028 h 10286999"/>
              <a:gd name="connsiteX5" fmla="*/ 5324008 w 6096000"/>
              <a:gd name="connsiteY5" fmla="*/ 1304617 h 10286999"/>
              <a:gd name="connsiteX6" fmla="*/ 5162396 w 6096000"/>
              <a:gd name="connsiteY6" fmla="*/ 1442218 h 10286999"/>
              <a:gd name="connsiteX7" fmla="*/ 5485616 w 6096000"/>
              <a:gd name="connsiteY7" fmla="*/ 1442218 h 10286999"/>
              <a:gd name="connsiteX8" fmla="*/ 5324006 w 6096000"/>
              <a:gd name="connsiteY8" fmla="*/ 1057990 h 10286999"/>
              <a:gd name="connsiteX9" fmla="*/ 5078168 w 6096000"/>
              <a:gd name="connsiteY9" fmla="*/ 1388767 h 10286999"/>
              <a:gd name="connsiteX10" fmla="*/ 5127680 w 6096000"/>
              <a:gd name="connsiteY10" fmla="*/ 1423325 h 10286999"/>
              <a:gd name="connsiteX11" fmla="*/ 5324006 w 6096000"/>
              <a:gd name="connsiteY11" fmla="*/ 1216215 h 10286999"/>
              <a:gd name="connsiteX12" fmla="*/ 5520724 w 6096000"/>
              <a:gd name="connsiteY12" fmla="*/ 1423325 h 10286999"/>
              <a:gd name="connsiteX13" fmla="*/ 5569768 w 6096000"/>
              <a:gd name="connsiteY13" fmla="*/ 1390893 h 10286999"/>
              <a:gd name="connsiteX14" fmla="*/ 5455152 w 6096000"/>
              <a:gd name="connsiteY14" fmla="*/ 729653 h 10286999"/>
              <a:gd name="connsiteX15" fmla="*/ 5637464 w 6096000"/>
              <a:gd name="connsiteY15" fmla="*/ 1316346 h 10286999"/>
              <a:gd name="connsiteX16" fmla="*/ 5455152 w 6096000"/>
              <a:gd name="connsiteY16" fmla="*/ 729653 h 10286999"/>
              <a:gd name="connsiteX17" fmla="*/ 5192860 w 6096000"/>
              <a:gd name="connsiteY17" fmla="*/ 729653 h 10286999"/>
              <a:gd name="connsiteX18" fmla="*/ 5010548 w 6096000"/>
              <a:gd name="connsiteY18" fmla="*/ 1316346 h 10286999"/>
              <a:gd name="connsiteX19" fmla="*/ 5324008 w 6096000"/>
              <a:gd name="connsiteY19" fmla="*/ 592446 h 10286999"/>
              <a:gd name="connsiteX20" fmla="*/ 5024560 w 6096000"/>
              <a:gd name="connsiteY20" fmla="*/ 1337443 h 10286999"/>
              <a:gd name="connsiteX21" fmla="*/ 5057544 w 6096000"/>
              <a:gd name="connsiteY21" fmla="*/ 1372394 h 10286999"/>
              <a:gd name="connsiteX22" fmla="*/ 5324008 w 6096000"/>
              <a:gd name="connsiteY22" fmla="*/ 899686 h 10286999"/>
              <a:gd name="connsiteX23" fmla="*/ 5590944 w 6096000"/>
              <a:gd name="connsiteY23" fmla="*/ 1372394 h 10286999"/>
              <a:gd name="connsiteX24" fmla="*/ 5623532 w 6096000"/>
              <a:gd name="connsiteY24" fmla="*/ 1337443 h 10286999"/>
              <a:gd name="connsiteX25" fmla="*/ 0 w 6096000"/>
              <a:gd name="connsiteY25" fmla="*/ 0 h 10286999"/>
              <a:gd name="connsiteX26" fmla="*/ 6096000 w 6096000"/>
              <a:gd name="connsiteY26" fmla="*/ 0 h 10286999"/>
              <a:gd name="connsiteX27" fmla="*/ 6096000 w 6096000"/>
              <a:gd name="connsiteY27" fmla="*/ 10286999 h 10286999"/>
              <a:gd name="connsiteX28" fmla="*/ 0 w 6096000"/>
              <a:gd name="connsiteY28" fmla="*/ 10286999 h 1028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6096000" h="10286999">
                <a:moveTo>
                  <a:pt x="5322354" y="9370028"/>
                </a:moveTo>
                <a:cubicBezTo>
                  <a:pt x="5163296" y="9370028"/>
                  <a:pt x="5034354" y="9498970"/>
                  <a:pt x="5034354" y="9658028"/>
                </a:cubicBezTo>
                <a:cubicBezTo>
                  <a:pt x="5034354" y="9817086"/>
                  <a:pt x="5163296" y="9946028"/>
                  <a:pt x="5322354" y="9946028"/>
                </a:cubicBezTo>
                <a:cubicBezTo>
                  <a:pt x="5481412" y="9946028"/>
                  <a:pt x="5610354" y="9817086"/>
                  <a:pt x="5610354" y="9658028"/>
                </a:cubicBezTo>
                <a:cubicBezTo>
                  <a:pt x="5610354" y="9498970"/>
                  <a:pt x="5481412" y="9370028"/>
                  <a:pt x="5322354" y="9370028"/>
                </a:cubicBezTo>
                <a:close/>
                <a:moveTo>
                  <a:pt x="5324008" y="1304617"/>
                </a:moveTo>
                <a:lnTo>
                  <a:pt x="5162396" y="1442218"/>
                </a:lnTo>
                <a:cubicBezTo>
                  <a:pt x="5247020" y="1483939"/>
                  <a:pt x="5373128" y="1495668"/>
                  <a:pt x="5485616" y="1442218"/>
                </a:cubicBezTo>
                <a:close/>
                <a:moveTo>
                  <a:pt x="5324006" y="1057990"/>
                </a:moveTo>
                <a:lnTo>
                  <a:pt x="5078168" y="1388767"/>
                </a:lnTo>
                <a:cubicBezTo>
                  <a:pt x="5092572" y="1402701"/>
                  <a:pt x="5108632" y="1414036"/>
                  <a:pt x="5127680" y="1423325"/>
                </a:cubicBezTo>
                <a:lnTo>
                  <a:pt x="5324006" y="1216215"/>
                </a:lnTo>
                <a:lnTo>
                  <a:pt x="5520724" y="1423325"/>
                </a:lnTo>
                <a:cubicBezTo>
                  <a:pt x="5537176" y="1414036"/>
                  <a:pt x="5555834" y="1402701"/>
                  <a:pt x="5569768" y="1390893"/>
                </a:cubicBezTo>
                <a:close/>
                <a:moveTo>
                  <a:pt x="5455152" y="729653"/>
                </a:moveTo>
                <a:lnTo>
                  <a:pt x="5637464" y="1316346"/>
                </a:lnTo>
                <a:cubicBezTo>
                  <a:pt x="5789786" y="1109315"/>
                  <a:pt x="5696348" y="815929"/>
                  <a:pt x="5455152" y="729653"/>
                </a:cubicBezTo>
                <a:close/>
                <a:moveTo>
                  <a:pt x="5192860" y="729653"/>
                </a:moveTo>
                <a:cubicBezTo>
                  <a:pt x="4952140" y="815929"/>
                  <a:pt x="4858228" y="1109315"/>
                  <a:pt x="5010548" y="1316346"/>
                </a:cubicBezTo>
                <a:close/>
                <a:moveTo>
                  <a:pt x="5324008" y="592446"/>
                </a:moveTo>
                <a:lnTo>
                  <a:pt x="5024560" y="1337443"/>
                </a:lnTo>
                <a:cubicBezTo>
                  <a:pt x="5038492" y="1353895"/>
                  <a:pt x="5047782" y="1365231"/>
                  <a:pt x="5057544" y="1372394"/>
                </a:cubicBezTo>
                <a:lnTo>
                  <a:pt x="5324008" y="899686"/>
                </a:lnTo>
                <a:lnTo>
                  <a:pt x="5590944" y="1372394"/>
                </a:lnTo>
                <a:cubicBezTo>
                  <a:pt x="5607474" y="1355942"/>
                  <a:pt x="5618888" y="1342087"/>
                  <a:pt x="5623532" y="1337443"/>
                </a:cubicBezTo>
                <a:close/>
                <a:moveTo>
                  <a:pt x="0" y="0"/>
                </a:moveTo>
                <a:lnTo>
                  <a:pt x="6096000" y="0"/>
                </a:lnTo>
                <a:lnTo>
                  <a:pt x="6096000" y="10286999"/>
                </a:lnTo>
                <a:lnTo>
                  <a:pt x="0" y="10286999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1080000" rIns="1080000" anchor="ctr" anchorCtr="0">
            <a:noAutofit/>
          </a:bodyPr>
          <a:lstStyle>
            <a:lvl1pPr marL="0" indent="0" algn="ctr">
              <a:buFontTx/>
              <a:buNone/>
              <a:defRPr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sp>
        <p:nvSpPr>
          <p:cNvPr id="24" name="Oval 2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228725" y="762008"/>
            <a:ext cx="10573132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pic>
        <p:nvPicPr>
          <p:cNvPr id="7" name="Graphic 6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terprise application servi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photo, b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16373856" y="0"/>
            <a:ext cx="1914144" cy="19141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3" name="Picture Placeholder 22"/>
          <p:cNvSpPr>
            <a:spLocks noGrp="1"/>
          </p:cNvSpPr>
          <p:nvPr>
            <p:ph type="pic" sz="quarter" idx="11" hasCustomPrompt="1"/>
          </p:nvPr>
        </p:nvSpPr>
        <p:spPr>
          <a:xfrm>
            <a:off x="12192000" y="1"/>
            <a:ext cx="6096000" cy="10286999"/>
          </a:xfrm>
          <a:custGeom>
            <a:avLst/>
            <a:gdLst>
              <a:gd name="connsiteX0" fmla="*/ 5322354 w 6096000"/>
              <a:gd name="connsiteY0" fmla="*/ 9370028 h 10286999"/>
              <a:gd name="connsiteX1" fmla="*/ 5034354 w 6096000"/>
              <a:gd name="connsiteY1" fmla="*/ 9658028 h 10286999"/>
              <a:gd name="connsiteX2" fmla="*/ 5322354 w 6096000"/>
              <a:gd name="connsiteY2" fmla="*/ 9946028 h 10286999"/>
              <a:gd name="connsiteX3" fmla="*/ 5610354 w 6096000"/>
              <a:gd name="connsiteY3" fmla="*/ 9658028 h 10286999"/>
              <a:gd name="connsiteX4" fmla="*/ 5322354 w 6096000"/>
              <a:gd name="connsiteY4" fmla="*/ 9370028 h 10286999"/>
              <a:gd name="connsiteX5" fmla="*/ 5324008 w 6096000"/>
              <a:gd name="connsiteY5" fmla="*/ 1304617 h 10286999"/>
              <a:gd name="connsiteX6" fmla="*/ 5162396 w 6096000"/>
              <a:gd name="connsiteY6" fmla="*/ 1442218 h 10286999"/>
              <a:gd name="connsiteX7" fmla="*/ 5485616 w 6096000"/>
              <a:gd name="connsiteY7" fmla="*/ 1442218 h 10286999"/>
              <a:gd name="connsiteX8" fmla="*/ 5324006 w 6096000"/>
              <a:gd name="connsiteY8" fmla="*/ 1057990 h 10286999"/>
              <a:gd name="connsiteX9" fmla="*/ 5078168 w 6096000"/>
              <a:gd name="connsiteY9" fmla="*/ 1388767 h 10286999"/>
              <a:gd name="connsiteX10" fmla="*/ 5127680 w 6096000"/>
              <a:gd name="connsiteY10" fmla="*/ 1423325 h 10286999"/>
              <a:gd name="connsiteX11" fmla="*/ 5324006 w 6096000"/>
              <a:gd name="connsiteY11" fmla="*/ 1216215 h 10286999"/>
              <a:gd name="connsiteX12" fmla="*/ 5520724 w 6096000"/>
              <a:gd name="connsiteY12" fmla="*/ 1423325 h 10286999"/>
              <a:gd name="connsiteX13" fmla="*/ 5569768 w 6096000"/>
              <a:gd name="connsiteY13" fmla="*/ 1390893 h 10286999"/>
              <a:gd name="connsiteX14" fmla="*/ 5455152 w 6096000"/>
              <a:gd name="connsiteY14" fmla="*/ 729653 h 10286999"/>
              <a:gd name="connsiteX15" fmla="*/ 5637464 w 6096000"/>
              <a:gd name="connsiteY15" fmla="*/ 1316346 h 10286999"/>
              <a:gd name="connsiteX16" fmla="*/ 5455152 w 6096000"/>
              <a:gd name="connsiteY16" fmla="*/ 729653 h 10286999"/>
              <a:gd name="connsiteX17" fmla="*/ 5192860 w 6096000"/>
              <a:gd name="connsiteY17" fmla="*/ 729653 h 10286999"/>
              <a:gd name="connsiteX18" fmla="*/ 5010548 w 6096000"/>
              <a:gd name="connsiteY18" fmla="*/ 1316346 h 10286999"/>
              <a:gd name="connsiteX19" fmla="*/ 5324008 w 6096000"/>
              <a:gd name="connsiteY19" fmla="*/ 592446 h 10286999"/>
              <a:gd name="connsiteX20" fmla="*/ 5024560 w 6096000"/>
              <a:gd name="connsiteY20" fmla="*/ 1337443 h 10286999"/>
              <a:gd name="connsiteX21" fmla="*/ 5057544 w 6096000"/>
              <a:gd name="connsiteY21" fmla="*/ 1372394 h 10286999"/>
              <a:gd name="connsiteX22" fmla="*/ 5324008 w 6096000"/>
              <a:gd name="connsiteY22" fmla="*/ 899686 h 10286999"/>
              <a:gd name="connsiteX23" fmla="*/ 5590944 w 6096000"/>
              <a:gd name="connsiteY23" fmla="*/ 1372394 h 10286999"/>
              <a:gd name="connsiteX24" fmla="*/ 5623532 w 6096000"/>
              <a:gd name="connsiteY24" fmla="*/ 1337443 h 10286999"/>
              <a:gd name="connsiteX25" fmla="*/ 0 w 6096000"/>
              <a:gd name="connsiteY25" fmla="*/ 0 h 10286999"/>
              <a:gd name="connsiteX26" fmla="*/ 6096000 w 6096000"/>
              <a:gd name="connsiteY26" fmla="*/ 0 h 10286999"/>
              <a:gd name="connsiteX27" fmla="*/ 6096000 w 6096000"/>
              <a:gd name="connsiteY27" fmla="*/ 10286999 h 10286999"/>
              <a:gd name="connsiteX28" fmla="*/ 0 w 6096000"/>
              <a:gd name="connsiteY28" fmla="*/ 10286999 h 1028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6096000" h="10286999">
                <a:moveTo>
                  <a:pt x="5322354" y="9370028"/>
                </a:moveTo>
                <a:cubicBezTo>
                  <a:pt x="5163296" y="9370028"/>
                  <a:pt x="5034354" y="9498970"/>
                  <a:pt x="5034354" y="9658028"/>
                </a:cubicBezTo>
                <a:cubicBezTo>
                  <a:pt x="5034354" y="9817086"/>
                  <a:pt x="5163296" y="9946028"/>
                  <a:pt x="5322354" y="9946028"/>
                </a:cubicBezTo>
                <a:cubicBezTo>
                  <a:pt x="5481412" y="9946028"/>
                  <a:pt x="5610354" y="9817086"/>
                  <a:pt x="5610354" y="9658028"/>
                </a:cubicBezTo>
                <a:cubicBezTo>
                  <a:pt x="5610354" y="9498970"/>
                  <a:pt x="5481412" y="9370028"/>
                  <a:pt x="5322354" y="9370028"/>
                </a:cubicBezTo>
                <a:close/>
                <a:moveTo>
                  <a:pt x="5324008" y="1304617"/>
                </a:moveTo>
                <a:lnTo>
                  <a:pt x="5162396" y="1442218"/>
                </a:lnTo>
                <a:cubicBezTo>
                  <a:pt x="5247020" y="1483939"/>
                  <a:pt x="5373128" y="1495668"/>
                  <a:pt x="5485616" y="1442218"/>
                </a:cubicBezTo>
                <a:close/>
                <a:moveTo>
                  <a:pt x="5324006" y="1057990"/>
                </a:moveTo>
                <a:lnTo>
                  <a:pt x="5078168" y="1388767"/>
                </a:lnTo>
                <a:cubicBezTo>
                  <a:pt x="5092572" y="1402701"/>
                  <a:pt x="5108632" y="1414036"/>
                  <a:pt x="5127680" y="1423325"/>
                </a:cubicBezTo>
                <a:lnTo>
                  <a:pt x="5324006" y="1216215"/>
                </a:lnTo>
                <a:lnTo>
                  <a:pt x="5520724" y="1423325"/>
                </a:lnTo>
                <a:cubicBezTo>
                  <a:pt x="5537176" y="1414036"/>
                  <a:pt x="5555834" y="1402701"/>
                  <a:pt x="5569768" y="1390893"/>
                </a:cubicBezTo>
                <a:close/>
                <a:moveTo>
                  <a:pt x="5455152" y="729653"/>
                </a:moveTo>
                <a:lnTo>
                  <a:pt x="5637464" y="1316346"/>
                </a:lnTo>
                <a:cubicBezTo>
                  <a:pt x="5789786" y="1109315"/>
                  <a:pt x="5696348" y="815929"/>
                  <a:pt x="5455152" y="729653"/>
                </a:cubicBezTo>
                <a:close/>
                <a:moveTo>
                  <a:pt x="5192860" y="729653"/>
                </a:moveTo>
                <a:cubicBezTo>
                  <a:pt x="4952140" y="815929"/>
                  <a:pt x="4858228" y="1109315"/>
                  <a:pt x="5010548" y="1316346"/>
                </a:cubicBezTo>
                <a:close/>
                <a:moveTo>
                  <a:pt x="5324008" y="592446"/>
                </a:moveTo>
                <a:lnTo>
                  <a:pt x="5024560" y="1337443"/>
                </a:lnTo>
                <a:cubicBezTo>
                  <a:pt x="5038492" y="1353895"/>
                  <a:pt x="5047782" y="1365231"/>
                  <a:pt x="5057544" y="1372394"/>
                </a:cubicBezTo>
                <a:lnTo>
                  <a:pt x="5324008" y="899686"/>
                </a:lnTo>
                <a:lnTo>
                  <a:pt x="5590944" y="1372394"/>
                </a:lnTo>
                <a:cubicBezTo>
                  <a:pt x="5607474" y="1355942"/>
                  <a:pt x="5618888" y="1342087"/>
                  <a:pt x="5623532" y="1337443"/>
                </a:cubicBezTo>
                <a:close/>
                <a:moveTo>
                  <a:pt x="0" y="0"/>
                </a:moveTo>
                <a:lnTo>
                  <a:pt x="6096000" y="0"/>
                </a:lnTo>
                <a:lnTo>
                  <a:pt x="6096000" y="10286999"/>
                </a:lnTo>
                <a:lnTo>
                  <a:pt x="0" y="10286999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</p:spPr>
        <p:txBody>
          <a:bodyPr wrap="square" lIns="1080000" rIns="1080000" anchor="ctr" anchorCtr="0">
            <a:noAutofit/>
          </a:bodyPr>
          <a:lstStyle>
            <a:lvl1pPr marL="0" indent="0" algn="ctr">
              <a:buFontTx/>
              <a:buNone/>
              <a:defRPr>
                <a:solidFill>
                  <a:schemeClr val="accent2">
                    <a:lumMod val="75000"/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sp>
        <p:nvSpPr>
          <p:cNvPr id="24" name="Oval 2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1228725" y="762008"/>
            <a:ext cx="10573132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pic>
        <p:nvPicPr>
          <p:cNvPr id="7" name="Graphic 6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Graphic 8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34150" y="0"/>
            <a:ext cx="5219700" cy="2609850"/>
          </a:xfrm>
          <a:prstGeom prst="rect">
            <a:avLst/>
          </a:prstGeom>
        </p:spPr>
      </p:pic>
      <p:pic>
        <p:nvPicPr>
          <p:cNvPr id="10" name="Graphic 9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77275" y="8524645"/>
            <a:ext cx="933450" cy="10763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2800" y="3884148"/>
            <a:ext cx="6502400" cy="351384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lnSpc>
                <a:spcPts val="6800"/>
              </a:lnSpc>
              <a:defRPr sz="72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pl-PL" dirty="0"/>
              <a:t>SECTION BREAK </a:t>
            </a:r>
            <a:r>
              <a:rPr lang="en-GB" dirty="0"/>
              <a:t>SLIDE TITLE, CALIBRI BOLD, </a:t>
            </a:r>
            <a:r>
              <a:rPr lang="pl-PL" dirty="0"/>
              <a:t>72</a:t>
            </a:r>
            <a:r>
              <a:rPr lang="en-GB" dirty="0"/>
              <a:t> PT</a:t>
            </a:r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Graphic 8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34150" y="0"/>
            <a:ext cx="5219700" cy="2609850"/>
          </a:xfrm>
          <a:prstGeom prst="rect">
            <a:avLst/>
          </a:prstGeom>
        </p:spPr>
      </p:pic>
      <p:pic>
        <p:nvPicPr>
          <p:cNvPr id="10" name="Graphic 9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77275" y="8524645"/>
            <a:ext cx="933450" cy="10763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2800" y="3884148"/>
            <a:ext cx="6502400" cy="351384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lnSpc>
                <a:spcPts val="6800"/>
              </a:lnSpc>
              <a:defRPr sz="72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pl-PL" dirty="0"/>
              <a:t>SECTION BREAK </a:t>
            </a:r>
            <a:r>
              <a:rPr lang="en-GB" dirty="0"/>
              <a:t>SLIDE TITLE, CALIBRI BOLD, </a:t>
            </a:r>
            <a:r>
              <a:rPr lang="pl-PL" dirty="0"/>
              <a:t>72</a:t>
            </a:r>
            <a:r>
              <a:rPr lang="en-GB" dirty="0"/>
              <a:t> PT</a:t>
            </a:r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Graphic 8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34150" y="0"/>
            <a:ext cx="5219700" cy="2609850"/>
          </a:xfrm>
          <a:prstGeom prst="rect">
            <a:avLst/>
          </a:prstGeom>
        </p:spPr>
      </p:pic>
      <p:pic>
        <p:nvPicPr>
          <p:cNvPr id="10" name="Graphic 9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77275" y="8524645"/>
            <a:ext cx="933450" cy="10763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2800" y="3884148"/>
            <a:ext cx="6502400" cy="351384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lnSpc>
                <a:spcPts val="6800"/>
              </a:lnSpc>
              <a:defRPr sz="72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pl-PL" dirty="0"/>
              <a:t>SECTION BREAK </a:t>
            </a:r>
            <a:r>
              <a:rPr lang="en-GB" dirty="0"/>
              <a:t>SLIDE TITLE, CALIBRI BOLD, </a:t>
            </a:r>
            <a:r>
              <a:rPr lang="pl-PL" dirty="0"/>
              <a:t>72</a:t>
            </a:r>
            <a:r>
              <a:rPr lang="en-GB" dirty="0"/>
              <a:t> PT</a:t>
            </a:r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Graphic 8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34150" y="0"/>
            <a:ext cx="5219700" cy="2609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2800" y="3884148"/>
            <a:ext cx="6502400" cy="351384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txBody>
          <a:bodyPr wrap="square" lIns="0" tIns="0" rIns="0" bIns="0">
            <a:spAutoFit/>
          </a:bodyPr>
          <a:lstStyle>
            <a:lvl1pPr algn="ctr">
              <a:lnSpc>
                <a:spcPts val="6800"/>
              </a:lnSpc>
              <a:defRPr sz="72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pl-PL" dirty="0"/>
              <a:t>SECTION BREAK </a:t>
            </a:r>
            <a:r>
              <a:rPr lang="en-GB" dirty="0"/>
              <a:t>SLIDE TITLE, CALIBRI BOLD, </a:t>
            </a:r>
            <a:r>
              <a:rPr lang="pl-PL" dirty="0"/>
              <a:t>72</a:t>
            </a:r>
            <a:r>
              <a:rPr lang="en-GB" dirty="0"/>
              <a:t> PT</a:t>
            </a:r>
          </a:p>
        </p:txBody>
      </p:sp>
      <p:pic>
        <p:nvPicPr>
          <p:cNvPr id="10" name="Graphic 9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58150" y="8525430"/>
            <a:ext cx="2171700" cy="10858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0" name="Graphic 9"/>
          <p:cNvPicPr>
            <a:picLocks noChangeAspect="1"/>
          </p:cNvPicPr>
          <p:nvPr userDrawn="1"/>
        </p:nvPicPr>
        <p:blipFill rotWithShape="1">
          <a:blip r:embed="rId2">
            <a:alphaModFix amt="7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7726" b="17511"/>
          <a:stretch>
            <a:fillRect/>
          </a:stretch>
        </p:blipFill>
        <p:spPr>
          <a:xfrm>
            <a:off x="999918" y="0"/>
            <a:ext cx="16288164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86462" y="4694627"/>
            <a:ext cx="6315076" cy="89774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lnSpc>
                <a:spcPts val="6800"/>
              </a:lnSpc>
              <a:defRPr sz="72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pl-PL" dirty="0"/>
              <a:t>Thank you!</a:t>
            </a:r>
            <a:endParaRPr lang="en-GB" dirty="0"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1"/>
            <a:ext cx="18288000" cy="10286998"/>
          </a:xfrm>
          <a:prstGeom prst="rect">
            <a:avLst/>
          </a:prstGeom>
          <a:solidFill>
            <a:schemeClr val="accent2"/>
          </a:solidFill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1555049"/>
            <a:ext cx="6463847" cy="264181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6800"/>
              </a:lnSpc>
              <a:defRPr sz="72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pl-PL" dirty="0"/>
              <a:t>presentation</a:t>
            </a:r>
            <a:r>
              <a:rPr lang="en-GB" dirty="0"/>
              <a:t> TITLE, CALIBRI BOLD, </a:t>
            </a:r>
            <a:r>
              <a:rPr lang="pl-PL" dirty="0"/>
              <a:t>72</a:t>
            </a:r>
            <a:r>
              <a:rPr lang="en-GB" dirty="0"/>
              <a:t> PT</a:t>
            </a:r>
          </a:p>
        </p:txBody>
      </p:sp>
      <p:sp>
        <p:nvSpPr>
          <p:cNvPr id="3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1228723" y="7506697"/>
            <a:ext cx="6463847" cy="312073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FontTx/>
              <a:buNone/>
              <a:defRPr sz="2400">
                <a:solidFill>
                  <a:schemeClr val="bg1">
                    <a:lumMod val="10000"/>
                  </a:schemeClr>
                </a:solidFill>
                <a:latin typeface="+mn-lt"/>
                <a:cs typeface="Calibri Light" panose="020F0302020204030204" pitchFamily="34" charset="0"/>
              </a:defRPr>
            </a:lvl1pPr>
            <a:lvl2pPr>
              <a:defRPr sz="3200"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defRPr sz="2800"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defRPr sz="2400"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defRPr sz="2400"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pl-PL" dirty="0"/>
              <a:t>Place, Date (Calibri, 24 pt)</a:t>
            </a:r>
            <a:endParaRPr lang="en-GB" dirty="0"/>
          </a:p>
        </p:txBody>
      </p:sp>
      <p:sp>
        <p:nvSpPr>
          <p:cNvPr id="10" name="Picture Placeholder 13"/>
          <p:cNvSpPr>
            <a:spLocks noGrp="1"/>
          </p:cNvSpPr>
          <p:nvPr>
            <p:ph type="pic" sz="quarter" idx="13" hasCustomPrompt="1"/>
          </p:nvPr>
        </p:nvSpPr>
        <p:spPr>
          <a:xfrm>
            <a:off x="-1" y="1109018"/>
            <a:ext cx="809625" cy="1619250"/>
          </a:xfrm>
          <a:prstGeom prst="rect">
            <a:avLst/>
          </a:prstGeom>
          <a:ln>
            <a:noFill/>
          </a:ln>
        </p:spPr>
        <p:txBody>
          <a:bodyPr anchor="ctr" anchorCtr="0"/>
          <a:lstStyle>
            <a:lvl1pPr marL="0" indent="0" algn="ctr">
              <a:buFontTx/>
              <a:buNone/>
              <a:defRPr sz="1800"/>
            </a:lvl1pPr>
          </a:lstStyle>
          <a:p>
            <a:r>
              <a:rPr lang="pl-PL" dirty="0"/>
              <a:t>&gt;</a:t>
            </a:r>
            <a:endParaRPr lang="en-GB" dirty="0"/>
          </a:p>
        </p:txBody>
      </p:sp>
      <p:sp>
        <p:nvSpPr>
          <p:cNvPr id="18" name="Picture Placeholder 17"/>
          <p:cNvSpPr>
            <a:spLocks noGrp="1"/>
          </p:cNvSpPr>
          <p:nvPr>
            <p:ph type="pic" sz="quarter" idx="14" hasCustomPrompt="1"/>
          </p:nvPr>
        </p:nvSpPr>
        <p:spPr>
          <a:xfrm>
            <a:off x="1228722" y="8671885"/>
            <a:ext cx="4724399" cy="76200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FontTx/>
              <a:buNone/>
              <a:defRPr sz="1800"/>
            </a:lvl1pPr>
          </a:lstStyle>
          <a:p>
            <a:r>
              <a:rPr lang="pl-PL" dirty="0"/>
              <a:t>^</a:t>
            </a:r>
            <a:endParaRPr lang="en-GB" dirty="0"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7" name="Graphic 6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bi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  <p:pic>
        <p:nvPicPr>
          <p:cNvPr id="10" name="Graphic 9"/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28724" y="9048633"/>
            <a:ext cx="1794794" cy="897396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_rels/slideMaster10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301.xml"/><Relationship Id="rId18" Type="http://schemas.openxmlformats.org/officeDocument/2006/relationships/slideLayout" Target="../slideLayouts/slideLayout306.xml"/><Relationship Id="rId26" Type="http://schemas.openxmlformats.org/officeDocument/2006/relationships/slideLayout" Target="../slideLayouts/slideLayout314.xml"/><Relationship Id="rId3" Type="http://schemas.openxmlformats.org/officeDocument/2006/relationships/slideLayout" Target="../slideLayouts/slideLayout291.xml"/><Relationship Id="rId21" Type="http://schemas.openxmlformats.org/officeDocument/2006/relationships/slideLayout" Target="../slideLayouts/slideLayout309.xml"/><Relationship Id="rId7" Type="http://schemas.openxmlformats.org/officeDocument/2006/relationships/slideLayout" Target="../slideLayouts/slideLayout295.xml"/><Relationship Id="rId12" Type="http://schemas.openxmlformats.org/officeDocument/2006/relationships/slideLayout" Target="../slideLayouts/slideLayout300.xml"/><Relationship Id="rId17" Type="http://schemas.openxmlformats.org/officeDocument/2006/relationships/slideLayout" Target="../slideLayouts/slideLayout305.xml"/><Relationship Id="rId25" Type="http://schemas.openxmlformats.org/officeDocument/2006/relationships/slideLayout" Target="../slideLayouts/slideLayout313.xml"/><Relationship Id="rId33" Type="http://schemas.openxmlformats.org/officeDocument/2006/relationships/theme" Target="../theme/theme10.xml"/><Relationship Id="rId2" Type="http://schemas.openxmlformats.org/officeDocument/2006/relationships/slideLayout" Target="../slideLayouts/slideLayout290.xml"/><Relationship Id="rId16" Type="http://schemas.openxmlformats.org/officeDocument/2006/relationships/slideLayout" Target="../slideLayouts/slideLayout304.xml"/><Relationship Id="rId20" Type="http://schemas.openxmlformats.org/officeDocument/2006/relationships/slideLayout" Target="../slideLayouts/slideLayout308.xml"/><Relationship Id="rId29" Type="http://schemas.openxmlformats.org/officeDocument/2006/relationships/slideLayout" Target="../slideLayouts/slideLayout317.xml"/><Relationship Id="rId1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4.xml"/><Relationship Id="rId11" Type="http://schemas.openxmlformats.org/officeDocument/2006/relationships/slideLayout" Target="../slideLayouts/slideLayout299.xml"/><Relationship Id="rId24" Type="http://schemas.openxmlformats.org/officeDocument/2006/relationships/slideLayout" Target="../slideLayouts/slideLayout312.xml"/><Relationship Id="rId32" Type="http://schemas.openxmlformats.org/officeDocument/2006/relationships/slideLayout" Target="../slideLayouts/slideLayout320.xml"/><Relationship Id="rId5" Type="http://schemas.openxmlformats.org/officeDocument/2006/relationships/slideLayout" Target="../slideLayouts/slideLayout293.xml"/><Relationship Id="rId15" Type="http://schemas.openxmlformats.org/officeDocument/2006/relationships/slideLayout" Target="../slideLayouts/slideLayout303.xml"/><Relationship Id="rId23" Type="http://schemas.openxmlformats.org/officeDocument/2006/relationships/slideLayout" Target="../slideLayouts/slideLayout311.xml"/><Relationship Id="rId28" Type="http://schemas.openxmlformats.org/officeDocument/2006/relationships/slideLayout" Target="../slideLayouts/slideLayout316.xml"/><Relationship Id="rId10" Type="http://schemas.openxmlformats.org/officeDocument/2006/relationships/slideLayout" Target="../slideLayouts/slideLayout298.xml"/><Relationship Id="rId19" Type="http://schemas.openxmlformats.org/officeDocument/2006/relationships/slideLayout" Target="../slideLayouts/slideLayout307.xml"/><Relationship Id="rId31" Type="http://schemas.openxmlformats.org/officeDocument/2006/relationships/slideLayout" Target="../slideLayouts/slideLayout319.xml"/><Relationship Id="rId4" Type="http://schemas.openxmlformats.org/officeDocument/2006/relationships/slideLayout" Target="../slideLayouts/slideLayout292.xml"/><Relationship Id="rId9" Type="http://schemas.openxmlformats.org/officeDocument/2006/relationships/slideLayout" Target="../slideLayouts/slideLayout297.xml"/><Relationship Id="rId14" Type="http://schemas.openxmlformats.org/officeDocument/2006/relationships/slideLayout" Target="../slideLayouts/slideLayout302.xml"/><Relationship Id="rId22" Type="http://schemas.openxmlformats.org/officeDocument/2006/relationships/slideLayout" Target="../slideLayouts/slideLayout310.xml"/><Relationship Id="rId27" Type="http://schemas.openxmlformats.org/officeDocument/2006/relationships/slideLayout" Target="../slideLayouts/slideLayout315.xml"/><Relationship Id="rId30" Type="http://schemas.openxmlformats.org/officeDocument/2006/relationships/slideLayout" Target="../slideLayouts/slideLayout318.xml"/><Relationship Id="rId8" Type="http://schemas.openxmlformats.org/officeDocument/2006/relationships/slideLayout" Target="../slideLayouts/slideLayout296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45.xml"/><Relationship Id="rId18" Type="http://schemas.openxmlformats.org/officeDocument/2006/relationships/slideLayout" Target="../slideLayouts/slideLayout50.xml"/><Relationship Id="rId26" Type="http://schemas.openxmlformats.org/officeDocument/2006/relationships/slideLayout" Target="../slideLayouts/slideLayout58.xml"/><Relationship Id="rId3" Type="http://schemas.openxmlformats.org/officeDocument/2006/relationships/slideLayout" Target="../slideLayouts/slideLayout35.xml"/><Relationship Id="rId21" Type="http://schemas.openxmlformats.org/officeDocument/2006/relationships/slideLayout" Target="../slideLayouts/slideLayout53.xml"/><Relationship Id="rId7" Type="http://schemas.openxmlformats.org/officeDocument/2006/relationships/slideLayout" Target="../slideLayouts/slideLayout39.xml"/><Relationship Id="rId12" Type="http://schemas.openxmlformats.org/officeDocument/2006/relationships/slideLayout" Target="../slideLayouts/slideLayout44.xml"/><Relationship Id="rId17" Type="http://schemas.openxmlformats.org/officeDocument/2006/relationships/slideLayout" Target="../slideLayouts/slideLayout49.xml"/><Relationship Id="rId25" Type="http://schemas.openxmlformats.org/officeDocument/2006/relationships/slideLayout" Target="../slideLayouts/slideLayout57.xml"/><Relationship Id="rId33" Type="http://schemas.openxmlformats.org/officeDocument/2006/relationships/theme" Target="../theme/theme2.xml"/><Relationship Id="rId2" Type="http://schemas.openxmlformats.org/officeDocument/2006/relationships/slideLayout" Target="../slideLayouts/slideLayout34.xml"/><Relationship Id="rId16" Type="http://schemas.openxmlformats.org/officeDocument/2006/relationships/slideLayout" Target="../slideLayouts/slideLayout48.xml"/><Relationship Id="rId20" Type="http://schemas.openxmlformats.org/officeDocument/2006/relationships/slideLayout" Target="../slideLayouts/slideLayout52.xml"/><Relationship Id="rId29" Type="http://schemas.openxmlformats.org/officeDocument/2006/relationships/slideLayout" Target="../slideLayouts/slideLayout61.xml"/><Relationship Id="rId1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3.xml"/><Relationship Id="rId24" Type="http://schemas.openxmlformats.org/officeDocument/2006/relationships/slideLayout" Target="../slideLayouts/slideLayout56.xml"/><Relationship Id="rId32" Type="http://schemas.openxmlformats.org/officeDocument/2006/relationships/slideLayout" Target="../slideLayouts/slideLayout64.xml"/><Relationship Id="rId5" Type="http://schemas.openxmlformats.org/officeDocument/2006/relationships/slideLayout" Target="../slideLayouts/slideLayout37.xml"/><Relationship Id="rId15" Type="http://schemas.openxmlformats.org/officeDocument/2006/relationships/slideLayout" Target="../slideLayouts/slideLayout47.xml"/><Relationship Id="rId23" Type="http://schemas.openxmlformats.org/officeDocument/2006/relationships/slideLayout" Target="../slideLayouts/slideLayout55.xml"/><Relationship Id="rId28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42.xml"/><Relationship Id="rId19" Type="http://schemas.openxmlformats.org/officeDocument/2006/relationships/slideLayout" Target="../slideLayouts/slideLayout51.xml"/><Relationship Id="rId31" Type="http://schemas.openxmlformats.org/officeDocument/2006/relationships/slideLayout" Target="../slideLayouts/slideLayout63.xml"/><Relationship Id="rId4" Type="http://schemas.openxmlformats.org/officeDocument/2006/relationships/slideLayout" Target="../slideLayouts/slideLayout36.xml"/><Relationship Id="rId9" Type="http://schemas.openxmlformats.org/officeDocument/2006/relationships/slideLayout" Target="../slideLayouts/slideLayout41.xml"/><Relationship Id="rId14" Type="http://schemas.openxmlformats.org/officeDocument/2006/relationships/slideLayout" Target="../slideLayouts/slideLayout46.xml"/><Relationship Id="rId22" Type="http://schemas.openxmlformats.org/officeDocument/2006/relationships/slideLayout" Target="../slideLayouts/slideLayout54.xml"/><Relationship Id="rId27" Type="http://schemas.openxmlformats.org/officeDocument/2006/relationships/slideLayout" Target="../slideLayouts/slideLayout59.xml"/><Relationship Id="rId30" Type="http://schemas.openxmlformats.org/officeDocument/2006/relationships/slideLayout" Target="../slideLayouts/slideLayout62.xml"/><Relationship Id="rId8" Type="http://schemas.openxmlformats.org/officeDocument/2006/relationships/slideLayout" Target="../slideLayouts/slideLayout40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77.xml"/><Relationship Id="rId18" Type="http://schemas.openxmlformats.org/officeDocument/2006/relationships/slideLayout" Target="../slideLayouts/slideLayout82.xml"/><Relationship Id="rId26" Type="http://schemas.openxmlformats.org/officeDocument/2006/relationships/slideLayout" Target="../slideLayouts/slideLayout90.xml"/><Relationship Id="rId3" Type="http://schemas.openxmlformats.org/officeDocument/2006/relationships/slideLayout" Target="../slideLayouts/slideLayout67.xml"/><Relationship Id="rId21" Type="http://schemas.openxmlformats.org/officeDocument/2006/relationships/slideLayout" Target="../slideLayouts/slideLayout85.xml"/><Relationship Id="rId7" Type="http://schemas.openxmlformats.org/officeDocument/2006/relationships/slideLayout" Target="../slideLayouts/slideLayout71.xml"/><Relationship Id="rId12" Type="http://schemas.openxmlformats.org/officeDocument/2006/relationships/slideLayout" Target="../slideLayouts/slideLayout76.xml"/><Relationship Id="rId17" Type="http://schemas.openxmlformats.org/officeDocument/2006/relationships/slideLayout" Target="../slideLayouts/slideLayout81.xml"/><Relationship Id="rId25" Type="http://schemas.openxmlformats.org/officeDocument/2006/relationships/slideLayout" Target="../slideLayouts/slideLayout89.xml"/><Relationship Id="rId33" Type="http://schemas.openxmlformats.org/officeDocument/2006/relationships/theme" Target="../theme/theme3.xml"/><Relationship Id="rId2" Type="http://schemas.openxmlformats.org/officeDocument/2006/relationships/slideLayout" Target="../slideLayouts/slideLayout66.xml"/><Relationship Id="rId16" Type="http://schemas.openxmlformats.org/officeDocument/2006/relationships/slideLayout" Target="../slideLayouts/slideLayout80.xml"/><Relationship Id="rId20" Type="http://schemas.openxmlformats.org/officeDocument/2006/relationships/slideLayout" Target="../slideLayouts/slideLayout84.xml"/><Relationship Id="rId29" Type="http://schemas.openxmlformats.org/officeDocument/2006/relationships/slideLayout" Target="../slideLayouts/slideLayout93.xml"/><Relationship Id="rId1" Type="http://schemas.openxmlformats.org/officeDocument/2006/relationships/slideLayout" Target="../slideLayouts/slideLayout65.xml"/><Relationship Id="rId6" Type="http://schemas.openxmlformats.org/officeDocument/2006/relationships/slideLayout" Target="../slideLayouts/slideLayout70.xml"/><Relationship Id="rId11" Type="http://schemas.openxmlformats.org/officeDocument/2006/relationships/slideLayout" Target="../slideLayouts/slideLayout75.xml"/><Relationship Id="rId24" Type="http://schemas.openxmlformats.org/officeDocument/2006/relationships/slideLayout" Target="../slideLayouts/slideLayout88.xml"/><Relationship Id="rId32" Type="http://schemas.openxmlformats.org/officeDocument/2006/relationships/slideLayout" Target="../slideLayouts/slideLayout96.xml"/><Relationship Id="rId5" Type="http://schemas.openxmlformats.org/officeDocument/2006/relationships/slideLayout" Target="../slideLayouts/slideLayout69.xml"/><Relationship Id="rId15" Type="http://schemas.openxmlformats.org/officeDocument/2006/relationships/slideLayout" Target="../slideLayouts/slideLayout79.xml"/><Relationship Id="rId23" Type="http://schemas.openxmlformats.org/officeDocument/2006/relationships/slideLayout" Target="../slideLayouts/slideLayout87.xml"/><Relationship Id="rId28" Type="http://schemas.openxmlformats.org/officeDocument/2006/relationships/slideLayout" Target="../slideLayouts/slideLayout92.xml"/><Relationship Id="rId10" Type="http://schemas.openxmlformats.org/officeDocument/2006/relationships/slideLayout" Target="../slideLayouts/slideLayout74.xml"/><Relationship Id="rId19" Type="http://schemas.openxmlformats.org/officeDocument/2006/relationships/slideLayout" Target="../slideLayouts/slideLayout83.xml"/><Relationship Id="rId31" Type="http://schemas.openxmlformats.org/officeDocument/2006/relationships/slideLayout" Target="../slideLayouts/slideLayout95.xml"/><Relationship Id="rId4" Type="http://schemas.openxmlformats.org/officeDocument/2006/relationships/slideLayout" Target="../slideLayouts/slideLayout68.xml"/><Relationship Id="rId9" Type="http://schemas.openxmlformats.org/officeDocument/2006/relationships/slideLayout" Target="../slideLayouts/slideLayout73.xml"/><Relationship Id="rId14" Type="http://schemas.openxmlformats.org/officeDocument/2006/relationships/slideLayout" Target="../slideLayouts/slideLayout78.xml"/><Relationship Id="rId22" Type="http://schemas.openxmlformats.org/officeDocument/2006/relationships/slideLayout" Target="../slideLayouts/slideLayout86.xml"/><Relationship Id="rId27" Type="http://schemas.openxmlformats.org/officeDocument/2006/relationships/slideLayout" Target="../slideLayouts/slideLayout91.xml"/><Relationship Id="rId30" Type="http://schemas.openxmlformats.org/officeDocument/2006/relationships/slideLayout" Target="../slideLayouts/slideLayout94.xml"/><Relationship Id="rId8" Type="http://schemas.openxmlformats.org/officeDocument/2006/relationships/slideLayout" Target="../slideLayouts/slideLayout72.xml"/></Relationships>
</file>

<file path=ppt/slideMasters/_rels/slideMaster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09.xml"/><Relationship Id="rId18" Type="http://schemas.openxmlformats.org/officeDocument/2006/relationships/slideLayout" Target="../slideLayouts/slideLayout114.xml"/><Relationship Id="rId26" Type="http://schemas.openxmlformats.org/officeDocument/2006/relationships/slideLayout" Target="../slideLayouts/slideLayout122.xml"/><Relationship Id="rId3" Type="http://schemas.openxmlformats.org/officeDocument/2006/relationships/slideLayout" Target="../slideLayouts/slideLayout99.xml"/><Relationship Id="rId21" Type="http://schemas.openxmlformats.org/officeDocument/2006/relationships/slideLayout" Target="../slideLayouts/slideLayout117.xml"/><Relationship Id="rId7" Type="http://schemas.openxmlformats.org/officeDocument/2006/relationships/slideLayout" Target="../slideLayouts/slideLayout103.xml"/><Relationship Id="rId12" Type="http://schemas.openxmlformats.org/officeDocument/2006/relationships/slideLayout" Target="../slideLayouts/slideLayout108.xml"/><Relationship Id="rId17" Type="http://schemas.openxmlformats.org/officeDocument/2006/relationships/slideLayout" Target="../slideLayouts/slideLayout113.xml"/><Relationship Id="rId25" Type="http://schemas.openxmlformats.org/officeDocument/2006/relationships/slideLayout" Target="../slideLayouts/slideLayout121.xml"/><Relationship Id="rId33" Type="http://schemas.openxmlformats.org/officeDocument/2006/relationships/theme" Target="../theme/theme4.xml"/><Relationship Id="rId2" Type="http://schemas.openxmlformats.org/officeDocument/2006/relationships/slideLayout" Target="../slideLayouts/slideLayout98.xml"/><Relationship Id="rId16" Type="http://schemas.openxmlformats.org/officeDocument/2006/relationships/slideLayout" Target="../slideLayouts/slideLayout112.xml"/><Relationship Id="rId20" Type="http://schemas.openxmlformats.org/officeDocument/2006/relationships/slideLayout" Target="../slideLayouts/slideLayout116.xml"/><Relationship Id="rId29" Type="http://schemas.openxmlformats.org/officeDocument/2006/relationships/slideLayout" Target="../slideLayouts/slideLayout125.xml"/><Relationship Id="rId1" Type="http://schemas.openxmlformats.org/officeDocument/2006/relationships/slideLayout" Target="../slideLayouts/slideLayout97.xml"/><Relationship Id="rId6" Type="http://schemas.openxmlformats.org/officeDocument/2006/relationships/slideLayout" Target="../slideLayouts/slideLayout102.xml"/><Relationship Id="rId11" Type="http://schemas.openxmlformats.org/officeDocument/2006/relationships/slideLayout" Target="../slideLayouts/slideLayout107.xml"/><Relationship Id="rId24" Type="http://schemas.openxmlformats.org/officeDocument/2006/relationships/slideLayout" Target="../slideLayouts/slideLayout120.xml"/><Relationship Id="rId32" Type="http://schemas.openxmlformats.org/officeDocument/2006/relationships/slideLayout" Target="../slideLayouts/slideLayout128.xml"/><Relationship Id="rId5" Type="http://schemas.openxmlformats.org/officeDocument/2006/relationships/slideLayout" Target="../slideLayouts/slideLayout101.xml"/><Relationship Id="rId15" Type="http://schemas.openxmlformats.org/officeDocument/2006/relationships/slideLayout" Target="../slideLayouts/slideLayout111.xml"/><Relationship Id="rId23" Type="http://schemas.openxmlformats.org/officeDocument/2006/relationships/slideLayout" Target="../slideLayouts/slideLayout119.xml"/><Relationship Id="rId28" Type="http://schemas.openxmlformats.org/officeDocument/2006/relationships/slideLayout" Target="../slideLayouts/slideLayout124.xml"/><Relationship Id="rId10" Type="http://schemas.openxmlformats.org/officeDocument/2006/relationships/slideLayout" Target="../slideLayouts/slideLayout106.xml"/><Relationship Id="rId19" Type="http://schemas.openxmlformats.org/officeDocument/2006/relationships/slideLayout" Target="../slideLayouts/slideLayout115.xml"/><Relationship Id="rId31" Type="http://schemas.openxmlformats.org/officeDocument/2006/relationships/slideLayout" Target="../slideLayouts/slideLayout127.xml"/><Relationship Id="rId4" Type="http://schemas.openxmlformats.org/officeDocument/2006/relationships/slideLayout" Target="../slideLayouts/slideLayout100.xml"/><Relationship Id="rId9" Type="http://schemas.openxmlformats.org/officeDocument/2006/relationships/slideLayout" Target="../slideLayouts/slideLayout105.xml"/><Relationship Id="rId14" Type="http://schemas.openxmlformats.org/officeDocument/2006/relationships/slideLayout" Target="../slideLayouts/slideLayout110.xml"/><Relationship Id="rId22" Type="http://schemas.openxmlformats.org/officeDocument/2006/relationships/slideLayout" Target="../slideLayouts/slideLayout118.xml"/><Relationship Id="rId27" Type="http://schemas.openxmlformats.org/officeDocument/2006/relationships/slideLayout" Target="../slideLayouts/slideLayout123.xml"/><Relationship Id="rId30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04.xml"/></Relationships>
</file>

<file path=ppt/slideMasters/_rels/slideMaster5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41.xml"/><Relationship Id="rId18" Type="http://schemas.openxmlformats.org/officeDocument/2006/relationships/slideLayout" Target="../slideLayouts/slideLayout146.xml"/><Relationship Id="rId26" Type="http://schemas.openxmlformats.org/officeDocument/2006/relationships/slideLayout" Target="../slideLayouts/slideLayout154.xml"/><Relationship Id="rId3" Type="http://schemas.openxmlformats.org/officeDocument/2006/relationships/slideLayout" Target="../slideLayouts/slideLayout131.xml"/><Relationship Id="rId21" Type="http://schemas.openxmlformats.org/officeDocument/2006/relationships/slideLayout" Target="../slideLayouts/slideLayout149.xml"/><Relationship Id="rId7" Type="http://schemas.openxmlformats.org/officeDocument/2006/relationships/slideLayout" Target="../slideLayouts/slideLayout135.xml"/><Relationship Id="rId12" Type="http://schemas.openxmlformats.org/officeDocument/2006/relationships/slideLayout" Target="../slideLayouts/slideLayout140.xml"/><Relationship Id="rId17" Type="http://schemas.openxmlformats.org/officeDocument/2006/relationships/slideLayout" Target="../slideLayouts/slideLayout145.xml"/><Relationship Id="rId25" Type="http://schemas.openxmlformats.org/officeDocument/2006/relationships/slideLayout" Target="../slideLayouts/slideLayout153.xml"/><Relationship Id="rId33" Type="http://schemas.openxmlformats.org/officeDocument/2006/relationships/theme" Target="../theme/theme5.xml"/><Relationship Id="rId2" Type="http://schemas.openxmlformats.org/officeDocument/2006/relationships/slideLayout" Target="../slideLayouts/slideLayout130.xml"/><Relationship Id="rId16" Type="http://schemas.openxmlformats.org/officeDocument/2006/relationships/slideLayout" Target="../slideLayouts/slideLayout144.xml"/><Relationship Id="rId20" Type="http://schemas.openxmlformats.org/officeDocument/2006/relationships/slideLayout" Target="../slideLayouts/slideLayout148.xml"/><Relationship Id="rId29" Type="http://schemas.openxmlformats.org/officeDocument/2006/relationships/slideLayout" Target="../slideLayouts/slideLayout157.xml"/><Relationship Id="rId1" Type="http://schemas.openxmlformats.org/officeDocument/2006/relationships/slideLayout" Target="../slideLayouts/slideLayout129.xml"/><Relationship Id="rId6" Type="http://schemas.openxmlformats.org/officeDocument/2006/relationships/slideLayout" Target="../slideLayouts/slideLayout134.xml"/><Relationship Id="rId11" Type="http://schemas.openxmlformats.org/officeDocument/2006/relationships/slideLayout" Target="../slideLayouts/slideLayout139.xml"/><Relationship Id="rId24" Type="http://schemas.openxmlformats.org/officeDocument/2006/relationships/slideLayout" Target="../slideLayouts/slideLayout152.xml"/><Relationship Id="rId32" Type="http://schemas.openxmlformats.org/officeDocument/2006/relationships/slideLayout" Target="../slideLayouts/slideLayout160.xml"/><Relationship Id="rId5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43.xml"/><Relationship Id="rId23" Type="http://schemas.openxmlformats.org/officeDocument/2006/relationships/slideLayout" Target="../slideLayouts/slideLayout151.xml"/><Relationship Id="rId28" Type="http://schemas.openxmlformats.org/officeDocument/2006/relationships/slideLayout" Target="../slideLayouts/slideLayout156.xml"/><Relationship Id="rId10" Type="http://schemas.openxmlformats.org/officeDocument/2006/relationships/slideLayout" Target="../slideLayouts/slideLayout138.xml"/><Relationship Id="rId19" Type="http://schemas.openxmlformats.org/officeDocument/2006/relationships/slideLayout" Target="../slideLayouts/slideLayout147.xml"/><Relationship Id="rId31" Type="http://schemas.openxmlformats.org/officeDocument/2006/relationships/slideLayout" Target="../slideLayouts/slideLayout159.xml"/><Relationship Id="rId4" Type="http://schemas.openxmlformats.org/officeDocument/2006/relationships/slideLayout" Target="../slideLayouts/slideLayout132.xml"/><Relationship Id="rId9" Type="http://schemas.openxmlformats.org/officeDocument/2006/relationships/slideLayout" Target="../slideLayouts/slideLayout137.xml"/><Relationship Id="rId14" Type="http://schemas.openxmlformats.org/officeDocument/2006/relationships/slideLayout" Target="../slideLayouts/slideLayout142.xml"/><Relationship Id="rId22" Type="http://schemas.openxmlformats.org/officeDocument/2006/relationships/slideLayout" Target="../slideLayouts/slideLayout150.xml"/><Relationship Id="rId27" Type="http://schemas.openxmlformats.org/officeDocument/2006/relationships/slideLayout" Target="../slideLayouts/slideLayout155.xml"/><Relationship Id="rId30" Type="http://schemas.openxmlformats.org/officeDocument/2006/relationships/slideLayout" Target="../slideLayouts/slideLayout158.xml"/><Relationship Id="rId8" Type="http://schemas.openxmlformats.org/officeDocument/2006/relationships/slideLayout" Target="../slideLayouts/slideLayout136.xml"/></Relationships>
</file>

<file path=ppt/slideMasters/_rels/slideMaster6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73.xml"/><Relationship Id="rId18" Type="http://schemas.openxmlformats.org/officeDocument/2006/relationships/slideLayout" Target="../slideLayouts/slideLayout178.xml"/><Relationship Id="rId26" Type="http://schemas.openxmlformats.org/officeDocument/2006/relationships/slideLayout" Target="../slideLayouts/slideLayout186.xml"/><Relationship Id="rId3" Type="http://schemas.openxmlformats.org/officeDocument/2006/relationships/slideLayout" Target="../slideLayouts/slideLayout163.xml"/><Relationship Id="rId21" Type="http://schemas.openxmlformats.org/officeDocument/2006/relationships/slideLayout" Target="../slideLayouts/slideLayout181.xml"/><Relationship Id="rId7" Type="http://schemas.openxmlformats.org/officeDocument/2006/relationships/slideLayout" Target="../slideLayouts/slideLayout167.xml"/><Relationship Id="rId12" Type="http://schemas.openxmlformats.org/officeDocument/2006/relationships/slideLayout" Target="../slideLayouts/slideLayout172.xml"/><Relationship Id="rId17" Type="http://schemas.openxmlformats.org/officeDocument/2006/relationships/slideLayout" Target="../slideLayouts/slideLayout177.xml"/><Relationship Id="rId25" Type="http://schemas.openxmlformats.org/officeDocument/2006/relationships/slideLayout" Target="../slideLayouts/slideLayout185.xml"/><Relationship Id="rId33" Type="http://schemas.openxmlformats.org/officeDocument/2006/relationships/theme" Target="../theme/theme6.xml"/><Relationship Id="rId2" Type="http://schemas.openxmlformats.org/officeDocument/2006/relationships/slideLayout" Target="../slideLayouts/slideLayout162.xml"/><Relationship Id="rId16" Type="http://schemas.openxmlformats.org/officeDocument/2006/relationships/slideLayout" Target="../slideLayouts/slideLayout176.xml"/><Relationship Id="rId20" Type="http://schemas.openxmlformats.org/officeDocument/2006/relationships/slideLayout" Target="../slideLayouts/slideLayout180.xml"/><Relationship Id="rId29" Type="http://schemas.openxmlformats.org/officeDocument/2006/relationships/slideLayout" Target="../slideLayouts/slideLayout189.xml"/><Relationship Id="rId1" Type="http://schemas.openxmlformats.org/officeDocument/2006/relationships/slideLayout" Target="../slideLayouts/slideLayout161.xml"/><Relationship Id="rId6" Type="http://schemas.openxmlformats.org/officeDocument/2006/relationships/slideLayout" Target="../slideLayouts/slideLayout166.xml"/><Relationship Id="rId11" Type="http://schemas.openxmlformats.org/officeDocument/2006/relationships/slideLayout" Target="../slideLayouts/slideLayout171.xml"/><Relationship Id="rId24" Type="http://schemas.openxmlformats.org/officeDocument/2006/relationships/slideLayout" Target="../slideLayouts/slideLayout184.xml"/><Relationship Id="rId32" Type="http://schemas.openxmlformats.org/officeDocument/2006/relationships/slideLayout" Target="../slideLayouts/slideLayout192.xml"/><Relationship Id="rId5" Type="http://schemas.openxmlformats.org/officeDocument/2006/relationships/slideLayout" Target="../slideLayouts/slideLayout165.xml"/><Relationship Id="rId15" Type="http://schemas.openxmlformats.org/officeDocument/2006/relationships/slideLayout" Target="../slideLayouts/slideLayout175.xml"/><Relationship Id="rId23" Type="http://schemas.openxmlformats.org/officeDocument/2006/relationships/slideLayout" Target="../slideLayouts/slideLayout183.xml"/><Relationship Id="rId28" Type="http://schemas.openxmlformats.org/officeDocument/2006/relationships/slideLayout" Target="../slideLayouts/slideLayout188.xml"/><Relationship Id="rId10" Type="http://schemas.openxmlformats.org/officeDocument/2006/relationships/slideLayout" Target="../slideLayouts/slideLayout170.xml"/><Relationship Id="rId19" Type="http://schemas.openxmlformats.org/officeDocument/2006/relationships/slideLayout" Target="../slideLayouts/slideLayout179.xml"/><Relationship Id="rId31" Type="http://schemas.openxmlformats.org/officeDocument/2006/relationships/slideLayout" Target="../slideLayouts/slideLayout191.xml"/><Relationship Id="rId4" Type="http://schemas.openxmlformats.org/officeDocument/2006/relationships/slideLayout" Target="../slideLayouts/slideLayout164.xml"/><Relationship Id="rId9" Type="http://schemas.openxmlformats.org/officeDocument/2006/relationships/slideLayout" Target="../slideLayouts/slideLayout169.xml"/><Relationship Id="rId14" Type="http://schemas.openxmlformats.org/officeDocument/2006/relationships/slideLayout" Target="../slideLayouts/slideLayout174.xml"/><Relationship Id="rId22" Type="http://schemas.openxmlformats.org/officeDocument/2006/relationships/slideLayout" Target="../slideLayouts/slideLayout182.xml"/><Relationship Id="rId27" Type="http://schemas.openxmlformats.org/officeDocument/2006/relationships/slideLayout" Target="../slideLayouts/slideLayout187.xml"/><Relationship Id="rId30" Type="http://schemas.openxmlformats.org/officeDocument/2006/relationships/slideLayout" Target="../slideLayouts/slideLayout190.xml"/><Relationship Id="rId8" Type="http://schemas.openxmlformats.org/officeDocument/2006/relationships/slideLayout" Target="../slideLayouts/slideLayout168.xml"/></Relationships>
</file>

<file path=ppt/slideMasters/_rels/slideMaster7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05.xml"/><Relationship Id="rId18" Type="http://schemas.openxmlformats.org/officeDocument/2006/relationships/slideLayout" Target="../slideLayouts/slideLayout210.xml"/><Relationship Id="rId26" Type="http://schemas.openxmlformats.org/officeDocument/2006/relationships/slideLayout" Target="../slideLayouts/slideLayout218.xml"/><Relationship Id="rId3" Type="http://schemas.openxmlformats.org/officeDocument/2006/relationships/slideLayout" Target="../slideLayouts/slideLayout195.xml"/><Relationship Id="rId21" Type="http://schemas.openxmlformats.org/officeDocument/2006/relationships/slideLayout" Target="../slideLayouts/slideLayout213.xml"/><Relationship Id="rId7" Type="http://schemas.openxmlformats.org/officeDocument/2006/relationships/slideLayout" Target="../slideLayouts/slideLayout199.xml"/><Relationship Id="rId12" Type="http://schemas.openxmlformats.org/officeDocument/2006/relationships/slideLayout" Target="../slideLayouts/slideLayout204.xml"/><Relationship Id="rId17" Type="http://schemas.openxmlformats.org/officeDocument/2006/relationships/slideLayout" Target="../slideLayouts/slideLayout209.xml"/><Relationship Id="rId25" Type="http://schemas.openxmlformats.org/officeDocument/2006/relationships/slideLayout" Target="../slideLayouts/slideLayout217.xml"/><Relationship Id="rId33" Type="http://schemas.openxmlformats.org/officeDocument/2006/relationships/theme" Target="../theme/theme7.xml"/><Relationship Id="rId2" Type="http://schemas.openxmlformats.org/officeDocument/2006/relationships/slideLayout" Target="../slideLayouts/slideLayout194.xml"/><Relationship Id="rId16" Type="http://schemas.openxmlformats.org/officeDocument/2006/relationships/slideLayout" Target="../slideLayouts/slideLayout208.xml"/><Relationship Id="rId20" Type="http://schemas.openxmlformats.org/officeDocument/2006/relationships/slideLayout" Target="../slideLayouts/slideLayout212.xml"/><Relationship Id="rId29" Type="http://schemas.openxmlformats.org/officeDocument/2006/relationships/slideLayout" Target="../slideLayouts/slideLayout221.xml"/><Relationship Id="rId1" Type="http://schemas.openxmlformats.org/officeDocument/2006/relationships/slideLayout" Target="../slideLayouts/slideLayout193.xml"/><Relationship Id="rId6" Type="http://schemas.openxmlformats.org/officeDocument/2006/relationships/slideLayout" Target="../slideLayouts/slideLayout198.xml"/><Relationship Id="rId11" Type="http://schemas.openxmlformats.org/officeDocument/2006/relationships/slideLayout" Target="../slideLayouts/slideLayout203.xml"/><Relationship Id="rId24" Type="http://schemas.openxmlformats.org/officeDocument/2006/relationships/slideLayout" Target="../slideLayouts/slideLayout216.xml"/><Relationship Id="rId32" Type="http://schemas.openxmlformats.org/officeDocument/2006/relationships/slideLayout" Target="../slideLayouts/slideLayout224.xml"/><Relationship Id="rId5" Type="http://schemas.openxmlformats.org/officeDocument/2006/relationships/slideLayout" Target="../slideLayouts/slideLayout197.xml"/><Relationship Id="rId15" Type="http://schemas.openxmlformats.org/officeDocument/2006/relationships/slideLayout" Target="../slideLayouts/slideLayout207.xml"/><Relationship Id="rId23" Type="http://schemas.openxmlformats.org/officeDocument/2006/relationships/slideLayout" Target="../slideLayouts/slideLayout215.xml"/><Relationship Id="rId28" Type="http://schemas.openxmlformats.org/officeDocument/2006/relationships/slideLayout" Target="../slideLayouts/slideLayout220.xml"/><Relationship Id="rId10" Type="http://schemas.openxmlformats.org/officeDocument/2006/relationships/slideLayout" Target="../slideLayouts/slideLayout202.xml"/><Relationship Id="rId19" Type="http://schemas.openxmlformats.org/officeDocument/2006/relationships/slideLayout" Target="../slideLayouts/slideLayout211.xml"/><Relationship Id="rId31" Type="http://schemas.openxmlformats.org/officeDocument/2006/relationships/slideLayout" Target="../slideLayouts/slideLayout223.xml"/><Relationship Id="rId4" Type="http://schemas.openxmlformats.org/officeDocument/2006/relationships/slideLayout" Target="../slideLayouts/slideLayout196.xml"/><Relationship Id="rId9" Type="http://schemas.openxmlformats.org/officeDocument/2006/relationships/slideLayout" Target="../slideLayouts/slideLayout201.xml"/><Relationship Id="rId14" Type="http://schemas.openxmlformats.org/officeDocument/2006/relationships/slideLayout" Target="../slideLayouts/slideLayout206.xml"/><Relationship Id="rId22" Type="http://schemas.openxmlformats.org/officeDocument/2006/relationships/slideLayout" Target="../slideLayouts/slideLayout214.xml"/><Relationship Id="rId27" Type="http://schemas.openxmlformats.org/officeDocument/2006/relationships/slideLayout" Target="../slideLayouts/slideLayout219.xml"/><Relationship Id="rId30" Type="http://schemas.openxmlformats.org/officeDocument/2006/relationships/slideLayout" Target="../slideLayouts/slideLayout222.xml"/><Relationship Id="rId8" Type="http://schemas.openxmlformats.org/officeDocument/2006/relationships/slideLayout" Target="../slideLayouts/slideLayout200.xml"/></Relationships>
</file>

<file path=ppt/slideMasters/_rels/slideMaster8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37.xml"/><Relationship Id="rId18" Type="http://schemas.openxmlformats.org/officeDocument/2006/relationships/slideLayout" Target="../slideLayouts/slideLayout242.xml"/><Relationship Id="rId26" Type="http://schemas.openxmlformats.org/officeDocument/2006/relationships/slideLayout" Target="../slideLayouts/slideLayout250.xml"/><Relationship Id="rId3" Type="http://schemas.openxmlformats.org/officeDocument/2006/relationships/slideLayout" Target="../slideLayouts/slideLayout227.xml"/><Relationship Id="rId21" Type="http://schemas.openxmlformats.org/officeDocument/2006/relationships/slideLayout" Target="../slideLayouts/slideLayout245.xml"/><Relationship Id="rId7" Type="http://schemas.openxmlformats.org/officeDocument/2006/relationships/slideLayout" Target="../slideLayouts/slideLayout231.xml"/><Relationship Id="rId12" Type="http://schemas.openxmlformats.org/officeDocument/2006/relationships/slideLayout" Target="../slideLayouts/slideLayout236.xml"/><Relationship Id="rId17" Type="http://schemas.openxmlformats.org/officeDocument/2006/relationships/slideLayout" Target="../slideLayouts/slideLayout241.xml"/><Relationship Id="rId25" Type="http://schemas.openxmlformats.org/officeDocument/2006/relationships/slideLayout" Target="../slideLayouts/slideLayout249.xml"/><Relationship Id="rId33" Type="http://schemas.openxmlformats.org/officeDocument/2006/relationships/theme" Target="../theme/theme8.xml"/><Relationship Id="rId2" Type="http://schemas.openxmlformats.org/officeDocument/2006/relationships/slideLayout" Target="../slideLayouts/slideLayout226.xml"/><Relationship Id="rId16" Type="http://schemas.openxmlformats.org/officeDocument/2006/relationships/slideLayout" Target="../slideLayouts/slideLayout240.xml"/><Relationship Id="rId20" Type="http://schemas.openxmlformats.org/officeDocument/2006/relationships/slideLayout" Target="../slideLayouts/slideLayout244.xml"/><Relationship Id="rId29" Type="http://schemas.openxmlformats.org/officeDocument/2006/relationships/slideLayout" Target="../slideLayouts/slideLayout253.xml"/><Relationship Id="rId1" Type="http://schemas.openxmlformats.org/officeDocument/2006/relationships/slideLayout" Target="../slideLayouts/slideLayout225.xml"/><Relationship Id="rId6" Type="http://schemas.openxmlformats.org/officeDocument/2006/relationships/slideLayout" Target="../slideLayouts/slideLayout230.xml"/><Relationship Id="rId11" Type="http://schemas.openxmlformats.org/officeDocument/2006/relationships/slideLayout" Target="../slideLayouts/slideLayout235.xml"/><Relationship Id="rId24" Type="http://schemas.openxmlformats.org/officeDocument/2006/relationships/slideLayout" Target="../slideLayouts/slideLayout248.xml"/><Relationship Id="rId32" Type="http://schemas.openxmlformats.org/officeDocument/2006/relationships/slideLayout" Target="../slideLayouts/slideLayout256.xml"/><Relationship Id="rId5" Type="http://schemas.openxmlformats.org/officeDocument/2006/relationships/slideLayout" Target="../slideLayouts/slideLayout229.xml"/><Relationship Id="rId15" Type="http://schemas.openxmlformats.org/officeDocument/2006/relationships/slideLayout" Target="../slideLayouts/slideLayout239.xml"/><Relationship Id="rId23" Type="http://schemas.openxmlformats.org/officeDocument/2006/relationships/slideLayout" Target="../slideLayouts/slideLayout247.xml"/><Relationship Id="rId28" Type="http://schemas.openxmlformats.org/officeDocument/2006/relationships/slideLayout" Target="../slideLayouts/slideLayout252.xml"/><Relationship Id="rId10" Type="http://schemas.openxmlformats.org/officeDocument/2006/relationships/slideLayout" Target="../slideLayouts/slideLayout234.xml"/><Relationship Id="rId19" Type="http://schemas.openxmlformats.org/officeDocument/2006/relationships/slideLayout" Target="../slideLayouts/slideLayout243.xml"/><Relationship Id="rId31" Type="http://schemas.openxmlformats.org/officeDocument/2006/relationships/slideLayout" Target="../slideLayouts/slideLayout255.xml"/><Relationship Id="rId4" Type="http://schemas.openxmlformats.org/officeDocument/2006/relationships/slideLayout" Target="../slideLayouts/slideLayout228.xml"/><Relationship Id="rId9" Type="http://schemas.openxmlformats.org/officeDocument/2006/relationships/slideLayout" Target="../slideLayouts/slideLayout233.xml"/><Relationship Id="rId14" Type="http://schemas.openxmlformats.org/officeDocument/2006/relationships/slideLayout" Target="../slideLayouts/slideLayout238.xml"/><Relationship Id="rId22" Type="http://schemas.openxmlformats.org/officeDocument/2006/relationships/slideLayout" Target="../slideLayouts/slideLayout246.xml"/><Relationship Id="rId27" Type="http://schemas.openxmlformats.org/officeDocument/2006/relationships/slideLayout" Target="../slideLayouts/slideLayout251.xml"/><Relationship Id="rId30" Type="http://schemas.openxmlformats.org/officeDocument/2006/relationships/slideLayout" Target="../slideLayouts/slideLayout254.xml"/><Relationship Id="rId8" Type="http://schemas.openxmlformats.org/officeDocument/2006/relationships/slideLayout" Target="../slideLayouts/slideLayout232.xml"/></Relationships>
</file>

<file path=ppt/slideMasters/_rels/slideMaster9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69.xml"/><Relationship Id="rId18" Type="http://schemas.openxmlformats.org/officeDocument/2006/relationships/slideLayout" Target="../slideLayouts/slideLayout274.xml"/><Relationship Id="rId26" Type="http://schemas.openxmlformats.org/officeDocument/2006/relationships/slideLayout" Target="../slideLayouts/slideLayout282.xml"/><Relationship Id="rId3" Type="http://schemas.openxmlformats.org/officeDocument/2006/relationships/slideLayout" Target="../slideLayouts/slideLayout259.xml"/><Relationship Id="rId21" Type="http://schemas.openxmlformats.org/officeDocument/2006/relationships/slideLayout" Target="../slideLayouts/slideLayout277.xml"/><Relationship Id="rId7" Type="http://schemas.openxmlformats.org/officeDocument/2006/relationships/slideLayout" Target="../slideLayouts/slideLayout263.xml"/><Relationship Id="rId12" Type="http://schemas.openxmlformats.org/officeDocument/2006/relationships/slideLayout" Target="../slideLayouts/slideLayout268.xml"/><Relationship Id="rId17" Type="http://schemas.openxmlformats.org/officeDocument/2006/relationships/slideLayout" Target="../slideLayouts/slideLayout273.xml"/><Relationship Id="rId25" Type="http://schemas.openxmlformats.org/officeDocument/2006/relationships/slideLayout" Target="../slideLayouts/slideLayout281.xml"/><Relationship Id="rId33" Type="http://schemas.openxmlformats.org/officeDocument/2006/relationships/theme" Target="../theme/theme9.xml"/><Relationship Id="rId2" Type="http://schemas.openxmlformats.org/officeDocument/2006/relationships/slideLayout" Target="../slideLayouts/slideLayout258.xml"/><Relationship Id="rId16" Type="http://schemas.openxmlformats.org/officeDocument/2006/relationships/slideLayout" Target="../slideLayouts/slideLayout272.xml"/><Relationship Id="rId20" Type="http://schemas.openxmlformats.org/officeDocument/2006/relationships/slideLayout" Target="../slideLayouts/slideLayout276.xml"/><Relationship Id="rId29" Type="http://schemas.openxmlformats.org/officeDocument/2006/relationships/slideLayout" Target="../slideLayouts/slideLayout285.xml"/><Relationship Id="rId1" Type="http://schemas.openxmlformats.org/officeDocument/2006/relationships/slideLayout" Target="../slideLayouts/slideLayout257.xml"/><Relationship Id="rId6" Type="http://schemas.openxmlformats.org/officeDocument/2006/relationships/slideLayout" Target="../slideLayouts/slideLayout262.xml"/><Relationship Id="rId11" Type="http://schemas.openxmlformats.org/officeDocument/2006/relationships/slideLayout" Target="../slideLayouts/slideLayout267.xml"/><Relationship Id="rId24" Type="http://schemas.openxmlformats.org/officeDocument/2006/relationships/slideLayout" Target="../slideLayouts/slideLayout280.xml"/><Relationship Id="rId32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61.xml"/><Relationship Id="rId15" Type="http://schemas.openxmlformats.org/officeDocument/2006/relationships/slideLayout" Target="../slideLayouts/slideLayout271.xml"/><Relationship Id="rId23" Type="http://schemas.openxmlformats.org/officeDocument/2006/relationships/slideLayout" Target="../slideLayouts/slideLayout279.xml"/><Relationship Id="rId28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66.xml"/><Relationship Id="rId19" Type="http://schemas.openxmlformats.org/officeDocument/2006/relationships/slideLayout" Target="../slideLayouts/slideLayout275.xml"/><Relationship Id="rId31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60.xml"/><Relationship Id="rId9" Type="http://schemas.openxmlformats.org/officeDocument/2006/relationships/slideLayout" Target="../slideLayouts/slideLayout265.xml"/><Relationship Id="rId14" Type="http://schemas.openxmlformats.org/officeDocument/2006/relationships/slideLayout" Target="../slideLayouts/slideLayout270.xml"/><Relationship Id="rId22" Type="http://schemas.openxmlformats.org/officeDocument/2006/relationships/slideLayout" Target="../slideLayouts/slideLayout278.xml"/><Relationship Id="rId27" Type="http://schemas.openxmlformats.org/officeDocument/2006/relationships/slideLayout" Target="../slideLayouts/slideLayout283.xml"/><Relationship Id="rId30" Type="http://schemas.openxmlformats.org/officeDocument/2006/relationships/slideLayout" Target="../slideLayouts/slideLayout286.xml"/><Relationship Id="rId8" Type="http://schemas.openxmlformats.org/officeDocument/2006/relationships/slideLayout" Target="../slideLayouts/slideLayout26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</p:sldLayoutIdLst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946" r:id="rId1"/>
    <p:sldLayoutId id="2147483947" r:id="rId2"/>
    <p:sldLayoutId id="2147483948" r:id="rId3"/>
    <p:sldLayoutId id="2147483949" r:id="rId4"/>
    <p:sldLayoutId id="2147483950" r:id="rId5"/>
    <p:sldLayoutId id="2147483951" r:id="rId6"/>
    <p:sldLayoutId id="2147483952" r:id="rId7"/>
    <p:sldLayoutId id="2147483953" r:id="rId8"/>
    <p:sldLayoutId id="2147483954" r:id="rId9"/>
    <p:sldLayoutId id="2147483955" r:id="rId10"/>
    <p:sldLayoutId id="2147483956" r:id="rId11"/>
    <p:sldLayoutId id="2147483957" r:id="rId12"/>
    <p:sldLayoutId id="2147483958" r:id="rId13"/>
    <p:sldLayoutId id="2147483959" r:id="rId14"/>
    <p:sldLayoutId id="2147483960" r:id="rId15"/>
    <p:sldLayoutId id="2147483961" r:id="rId16"/>
    <p:sldLayoutId id="2147483962" r:id="rId17"/>
    <p:sldLayoutId id="2147483963" r:id="rId18"/>
    <p:sldLayoutId id="2147483964" r:id="rId19"/>
    <p:sldLayoutId id="2147483965" r:id="rId20"/>
    <p:sldLayoutId id="2147483966" r:id="rId21"/>
    <p:sldLayoutId id="2147483967" r:id="rId22"/>
    <p:sldLayoutId id="2147483968" r:id="rId23"/>
    <p:sldLayoutId id="2147483969" r:id="rId24"/>
    <p:sldLayoutId id="2147483970" r:id="rId25"/>
    <p:sldLayoutId id="2147483971" r:id="rId26"/>
    <p:sldLayoutId id="2147483972" r:id="rId27"/>
    <p:sldLayoutId id="2147483973" r:id="rId28"/>
    <p:sldLayoutId id="2147483974" r:id="rId29"/>
    <p:sldLayoutId id="2147483975" r:id="rId30"/>
    <p:sldLayoutId id="2147483976" r:id="rId31"/>
    <p:sldLayoutId id="2147483977" r:id="rId32"/>
  </p:sldLayoutIdLst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1" r:id="rId10"/>
    <p:sldLayoutId id="2147483692" r:id="rId11"/>
    <p:sldLayoutId id="2147483693" r:id="rId12"/>
    <p:sldLayoutId id="2147483694" r:id="rId13"/>
    <p:sldLayoutId id="2147483695" r:id="rId14"/>
    <p:sldLayoutId id="2147483696" r:id="rId15"/>
    <p:sldLayoutId id="2147483697" r:id="rId16"/>
    <p:sldLayoutId id="2147483698" r:id="rId17"/>
    <p:sldLayoutId id="2147483699" r:id="rId18"/>
    <p:sldLayoutId id="2147483700" r:id="rId19"/>
    <p:sldLayoutId id="2147483701" r:id="rId20"/>
    <p:sldLayoutId id="2147483702" r:id="rId21"/>
    <p:sldLayoutId id="2147483703" r:id="rId22"/>
    <p:sldLayoutId id="2147483704" r:id="rId23"/>
    <p:sldLayoutId id="2147483705" r:id="rId24"/>
    <p:sldLayoutId id="2147483706" r:id="rId25"/>
    <p:sldLayoutId id="2147483707" r:id="rId26"/>
    <p:sldLayoutId id="2147483708" r:id="rId27"/>
    <p:sldLayoutId id="2147483709" r:id="rId28"/>
    <p:sldLayoutId id="2147483710" r:id="rId29"/>
    <p:sldLayoutId id="2147483711" r:id="rId30"/>
    <p:sldLayoutId id="2147483712" r:id="rId31"/>
    <p:sldLayoutId id="2147483713" r:id="rId32"/>
  </p:sldLayoutIdLst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  <p:sldLayoutId id="2147483728" r:id="rId14"/>
    <p:sldLayoutId id="2147483729" r:id="rId15"/>
    <p:sldLayoutId id="2147483730" r:id="rId16"/>
    <p:sldLayoutId id="2147483731" r:id="rId17"/>
    <p:sldLayoutId id="2147483732" r:id="rId18"/>
    <p:sldLayoutId id="2147483733" r:id="rId19"/>
    <p:sldLayoutId id="2147483734" r:id="rId20"/>
    <p:sldLayoutId id="2147483735" r:id="rId21"/>
    <p:sldLayoutId id="2147483736" r:id="rId22"/>
    <p:sldLayoutId id="2147483737" r:id="rId23"/>
    <p:sldLayoutId id="2147483738" r:id="rId24"/>
    <p:sldLayoutId id="2147483739" r:id="rId25"/>
    <p:sldLayoutId id="2147483740" r:id="rId26"/>
    <p:sldLayoutId id="2147483741" r:id="rId27"/>
    <p:sldLayoutId id="2147483742" r:id="rId28"/>
    <p:sldLayoutId id="2147483743" r:id="rId29"/>
    <p:sldLayoutId id="2147483744" r:id="rId30"/>
    <p:sldLayoutId id="2147483745" r:id="rId31"/>
    <p:sldLayoutId id="2147483746" r:id="rId32"/>
  </p:sldLayoutIdLst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50" r:id="rId3"/>
    <p:sldLayoutId id="2147483751" r:id="rId4"/>
    <p:sldLayoutId id="2147483752" r:id="rId5"/>
    <p:sldLayoutId id="2147483753" r:id="rId6"/>
    <p:sldLayoutId id="2147483754" r:id="rId7"/>
    <p:sldLayoutId id="2147483755" r:id="rId8"/>
    <p:sldLayoutId id="2147483756" r:id="rId9"/>
    <p:sldLayoutId id="2147483757" r:id="rId10"/>
    <p:sldLayoutId id="2147483758" r:id="rId11"/>
    <p:sldLayoutId id="2147483759" r:id="rId12"/>
    <p:sldLayoutId id="2147483760" r:id="rId13"/>
    <p:sldLayoutId id="2147483761" r:id="rId14"/>
    <p:sldLayoutId id="2147483762" r:id="rId15"/>
    <p:sldLayoutId id="2147483763" r:id="rId16"/>
    <p:sldLayoutId id="2147483764" r:id="rId17"/>
    <p:sldLayoutId id="2147483765" r:id="rId18"/>
    <p:sldLayoutId id="2147483766" r:id="rId19"/>
    <p:sldLayoutId id="2147483767" r:id="rId20"/>
    <p:sldLayoutId id="2147483768" r:id="rId21"/>
    <p:sldLayoutId id="2147483769" r:id="rId22"/>
    <p:sldLayoutId id="2147483770" r:id="rId23"/>
    <p:sldLayoutId id="2147483771" r:id="rId24"/>
    <p:sldLayoutId id="2147483772" r:id="rId25"/>
    <p:sldLayoutId id="2147483773" r:id="rId26"/>
    <p:sldLayoutId id="2147483774" r:id="rId27"/>
    <p:sldLayoutId id="2147483775" r:id="rId28"/>
    <p:sldLayoutId id="2147483776" r:id="rId29"/>
    <p:sldLayoutId id="2147483777" r:id="rId30"/>
    <p:sldLayoutId id="2147483778" r:id="rId31"/>
    <p:sldLayoutId id="2147483779" r:id="rId32"/>
  </p:sldLayoutIdLst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  <p:sldLayoutId id="2147483792" r:id="rId12"/>
    <p:sldLayoutId id="2147483793" r:id="rId13"/>
    <p:sldLayoutId id="2147483794" r:id="rId14"/>
    <p:sldLayoutId id="2147483795" r:id="rId15"/>
    <p:sldLayoutId id="2147483796" r:id="rId16"/>
    <p:sldLayoutId id="2147483797" r:id="rId17"/>
    <p:sldLayoutId id="2147483798" r:id="rId18"/>
    <p:sldLayoutId id="2147483799" r:id="rId19"/>
    <p:sldLayoutId id="2147483800" r:id="rId20"/>
    <p:sldLayoutId id="2147483801" r:id="rId21"/>
    <p:sldLayoutId id="2147483802" r:id="rId22"/>
    <p:sldLayoutId id="2147483803" r:id="rId23"/>
    <p:sldLayoutId id="2147483804" r:id="rId24"/>
    <p:sldLayoutId id="2147483805" r:id="rId25"/>
    <p:sldLayoutId id="2147483806" r:id="rId26"/>
    <p:sldLayoutId id="2147483807" r:id="rId27"/>
    <p:sldLayoutId id="2147483808" r:id="rId28"/>
    <p:sldLayoutId id="2147483809" r:id="rId29"/>
    <p:sldLayoutId id="2147483810" r:id="rId30"/>
    <p:sldLayoutId id="2147483811" r:id="rId31"/>
    <p:sldLayoutId id="2147483812" r:id="rId32"/>
  </p:sldLayoutIdLst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814" r:id="rId1"/>
    <p:sldLayoutId id="2147483815" r:id="rId2"/>
    <p:sldLayoutId id="2147483816" r:id="rId3"/>
    <p:sldLayoutId id="2147483817" r:id="rId4"/>
    <p:sldLayoutId id="2147483818" r:id="rId5"/>
    <p:sldLayoutId id="2147483819" r:id="rId6"/>
    <p:sldLayoutId id="2147483820" r:id="rId7"/>
    <p:sldLayoutId id="2147483821" r:id="rId8"/>
    <p:sldLayoutId id="2147483822" r:id="rId9"/>
    <p:sldLayoutId id="2147483823" r:id="rId10"/>
    <p:sldLayoutId id="2147483824" r:id="rId11"/>
    <p:sldLayoutId id="2147483825" r:id="rId12"/>
    <p:sldLayoutId id="2147483826" r:id="rId13"/>
    <p:sldLayoutId id="2147483827" r:id="rId14"/>
    <p:sldLayoutId id="2147483828" r:id="rId15"/>
    <p:sldLayoutId id="2147483829" r:id="rId16"/>
    <p:sldLayoutId id="2147483830" r:id="rId17"/>
    <p:sldLayoutId id="2147483831" r:id="rId18"/>
    <p:sldLayoutId id="2147483832" r:id="rId19"/>
    <p:sldLayoutId id="2147483833" r:id="rId20"/>
    <p:sldLayoutId id="2147483834" r:id="rId21"/>
    <p:sldLayoutId id="2147483835" r:id="rId22"/>
    <p:sldLayoutId id="2147483836" r:id="rId23"/>
    <p:sldLayoutId id="2147483837" r:id="rId24"/>
    <p:sldLayoutId id="2147483838" r:id="rId25"/>
    <p:sldLayoutId id="2147483839" r:id="rId26"/>
    <p:sldLayoutId id="2147483840" r:id="rId27"/>
    <p:sldLayoutId id="2147483841" r:id="rId28"/>
    <p:sldLayoutId id="2147483842" r:id="rId29"/>
    <p:sldLayoutId id="2147483843" r:id="rId30"/>
    <p:sldLayoutId id="2147483844" r:id="rId31"/>
    <p:sldLayoutId id="2147483845" r:id="rId32"/>
  </p:sldLayoutIdLst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847" r:id="rId1"/>
    <p:sldLayoutId id="2147483848" r:id="rId2"/>
    <p:sldLayoutId id="2147483849" r:id="rId3"/>
    <p:sldLayoutId id="2147483850" r:id="rId4"/>
    <p:sldLayoutId id="2147483851" r:id="rId5"/>
    <p:sldLayoutId id="2147483852" r:id="rId6"/>
    <p:sldLayoutId id="2147483853" r:id="rId7"/>
    <p:sldLayoutId id="2147483854" r:id="rId8"/>
    <p:sldLayoutId id="2147483855" r:id="rId9"/>
    <p:sldLayoutId id="2147483856" r:id="rId10"/>
    <p:sldLayoutId id="2147483857" r:id="rId11"/>
    <p:sldLayoutId id="2147483858" r:id="rId12"/>
    <p:sldLayoutId id="2147483859" r:id="rId13"/>
    <p:sldLayoutId id="2147483860" r:id="rId14"/>
    <p:sldLayoutId id="2147483861" r:id="rId15"/>
    <p:sldLayoutId id="2147483862" r:id="rId16"/>
    <p:sldLayoutId id="2147483863" r:id="rId17"/>
    <p:sldLayoutId id="2147483864" r:id="rId18"/>
    <p:sldLayoutId id="2147483865" r:id="rId19"/>
    <p:sldLayoutId id="2147483866" r:id="rId20"/>
    <p:sldLayoutId id="2147483867" r:id="rId21"/>
    <p:sldLayoutId id="2147483868" r:id="rId22"/>
    <p:sldLayoutId id="2147483869" r:id="rId23"/>
    <p:sldLayoutId id="2147483870" r:id="rId24"/>
    <p:sldLayoutId id="2147483871" r:id="rId25"/>
    <p:sldLayoutId id="2147483872" r:id="rId26"/>
    <p:sldLayoutId id="2147483873" r:id="rId27"/>
    <p:sldLayoutId id="2147483874" r:id="rId28"/>
    <p:sldLayoutId id="2147483875" r:id="rId29"/>
    <p:sldLayoutId id="2147483876" r:id="rId30"/>
    <p:sldLayoutId id="2147483877" r:id="rId31"/>
    <p:sldLayoutId id="2147483878" r:id="rId32"/>
  </p:sldLayoutIdLst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880" r:id="rId1"/>
    <p:sldLayoutId id="2147483881" r:id="rId2"/>
    <p:sldLayoutId id="2147483882" r:id="rId3"/>
    <p:sldLayoutId id="2147483883" r:id="rId4"/>
    <p:sldLayoutId id="2147483884" r:id="rId5"/>
    <p:sldLayoutId id="2147483885" r:id="rId6"/>
    <p:sldLayoutId id="2147483886" r:id="rId7"/>
    <p:sldLayoutId id="2147483887" r:id="rId8"/>
    <p:sldLayoutId id="2147483888" r:id="rId9"/>
    <p:sldLayoutId id="2147483889" r:id="rId10"/>
    <p:sldLayoutId id="2147483890" r:id="rId11"/>
    <p:sldLayoutId id="2147483891" r:id="rId12"/>
    <p:sldLayoutId id="2147483892" r:id="rId13"/>
    <p:sldLayoutId id="2147483893" r:id="rId14"/>
    <p:sldLayoutId id="2147483894" r:id="rId15"/>
    <p:sldLayoutId id="2147483895" r:id="rId16"/>
    <p:sldLayoutId id="2147483896" r:id="rId17"/>
    <p:sldLayoutId id="2147483897" r:id="rId18"/>
    <p:sldLayoutId id="2147483898" r:id="rId19"/>
    <p:sldLayoutId id="2147483899" r:id="rId20"/>
    <p:sldLayoutId id="2147483900" r:id="rId21"/>
    <p:sldLayoutId id="2147483901" r:id="rId22"/>
    <p:sldLayoutId id="2147483902" r:id="rId23"/>
    <p:sldLayoutId id="2147483903" r:id="rId24"/>
    <p:sldLayoutId id="2147483904" r:id="rId25"/>
    <p:sldLayoutId id="2147483905" r:id="rId26"/>
    <p:sldLayoutId id="2147483906" r:id="rId27"/>
    <p:sldLayoutId id="2147483907" r:id="rId28"/>
    <p:sldLayoutId id="2147483908" r:id="rId29"/>
    <p:sldLayoutId id="2147483909" r:id="rId30"/>
    <p:sldLayoutId id="2147483910" r:id="rId31"/>
    <p:sldLayoutId id="2147483911" r:id="rId32"/>
  </p:sldLayoutIdLst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913" r:id="rId1"/>
    <p:sldLayoutId id="2147483914" r:id="rId2"/>
    <p:sldLayoutId id="2147483915" r:id="rId3"/>
    <p:sldLayoutId id="2147483916" r:id="rId4"/>
    <p:sldLayoutId id="2147483917" r:id="rId5"/>
    <p:sldLayoutId id="2147483918" r:id="rId6"/>
    <p:sldLayoutId id="2147483919" r:id="rId7"/>
    <p:sldLayoutId id="2147483920" r:id="rId8"/>
    <p:sldLayoutId id="2147483921" r:id="rId9"/>
    <p:sldLayoutId id="2147483922" r:id="rId10"/>
    <p:sldLayoutId id="2147483923" r:id="rId11"/>
    <p:sldLayoutId id="2147483924" r:id="rId12"/>
    <p:sldLayoutId id="2147483925" r:id="rId13"/>
    <p:sldLayoutId id="2147483926" r:id="rId14"/>
    <p:sldLayoutId id="2147483927" r:id="rId15"/>
    <p:sldLayoutId id="2147483928" r:id="rId16"/>
    <p:sldLayoutId id="2147483929" r:id="rId17"/>
    <p:sldLayoutId id="2147483930" r:id="rId18"/>
    <p:sldLayoutId id="2147483931" r:id="rId19"/>
    <p:sldLayoutId id="2147483932" r:id="rId20"/>
    <p:sldLayoutId id="2147483933" r:id="rId21"/>
    <p:sldLayoutId id="2147483934" r:id="rId22"/>
    <p:sldLayoutId id="2147483935" r:id="rId23"/>
    <p:sldLayoutId id="2147483936" r:id="rId24"/>
    <p:sldLayoutId id="2147483937" r:id="rId25"/>
    <p:sldLayoutId id="2147483938" r:id="rId26"/>
    <p:sldLayoutId id="2147483939" r:id="rId27"/>
    <p:sldLayoutId id="2147483940" r:id="rId28"/>
    <p:sldLayoutId id="2147483941" r:id="rId29"/>
    <p:sldLayoutId id="2147483942" r:id="rId30"/>
    <p:sldLayoutId id="2147483943" r:id="rId31"/>
    <p:sldLayoutId id="2147483944" r:id="rId32"/>
  </p:sldLayoutIdLst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172.24.210.43/AspireOverflow" TargetMode="External"/><Relationship Id="rId2" Type="http://schemas.openxmlformats.org/officeDocument/2006/relationships/hyperlink" Target="http://172.24.210.43/Aspire-API/swagger" TargetMode="External"/><Relationship Id="rId1" Type="http://schemas.openxmlformats.org/officeDocument/2006/relationships/slideLayout" Target="../slideLayouts/slideLayout25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3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SparkTeamAurora/Project/blob/main/Aurora/Testing/Sonar%20and%20Linting.docx" TargetMode="External"/><Relationship Id="rId3" Type="http://schemas.openxmlformats.org/officeDocument/2006/relationships/hyperlink" Target="http://172.24.210.43/Aspire-API/swagger" TargetMode="External"/><Relationship Id="rId7" Type="http://schemas.openxmlformats.org/officeDocument/2006/relationships/hyperlink" Target="https://github.com/SparkTeamAurora/Project/blob/main/Aurora/Testing/Defect%20Log.xlsx" TargetMode="External"/><Relationship Id="rId2" Type="http://schemas.openxmlformats.org/officeDocument/2006/relationships/hyperlink" Target="https://github.com/SparkTeamAurora/Project/tree/main/Aurora/Requirements" TargetMode="External"/><Relationship Id="rId1" Type="http://schemas.openxmlformats.org/officeDocument/2006/relationships/slideLayout" Target="../slideLayouts/slideLayout194.xml"/><Relationship Id="rId6" Type="http://schemas.openxmlformats.org/officeDocument/2006/relationships/hyperlink" Target="https://github.com/SparkTeamAurora/Project/tree/main/Aurora/Design/Low%20Level/Sequence/Sequence%20Diagram" TargetMode="External"/><Relationship Id="rId5" Type="http://schemas.openxmlformats.org/officeDocument/2006/relationships/hyperlink" Target="https://github.com/SparkTeamAurora/Project/blob/main/Aurora/Documentation/Test%20Scenario.docx" TargetMode="External"/><Relationship Id="rId4" Type="http://schemas.openxmlformats.org/officeDocument/2006/relationships/hyperlink" Target="https://github.com/SparkTeamAurora/Project/tree/main/Aurora/Design/Data%20Model" TargetMode="External"/><Relationship Id="rId9" Type="http://schemas.openxmlformats.org/officeDocument/2006/relationships/hyperlink" Target="https://github.com/SparkTeamAurora/Project/blob/main/Aurora/Documentation/Configuration.docx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1"/>
            <a:ext cx="18288000" cy="10286998"/>
          </a:xfrm>
        </p:spPr>
      </p:sp>
      <p:sp>
        <p:nvSpPr>
          <p:cNvPr id="43" name="Title 42"/>
          <p:cNvSpPr>
            <a:spLocks noGrp="1"/>
          </p:cNvSpPr>
          <p:nvPr>
            <p:ph type="title"/>
          </p:nvPr>
        </p:nvSpPr>
        <p:spPr>
          <a:xfrm>
            <a:off x="1228725" y="1555115"/>
            <a:ext cx="13627100" cy="897746"/>
          </a:xfrm>
        </p:spPr>
        <p:txBody>
          <a:bodyPr wrap="square" lIns="0" tIns="0" rIns="0" bIns="0" anchor="t">
            <a:spAutoFit/>
          </a:bodyPr>
          <a:lstStyle/>
          <a:p>
            <a:r>
              <a:rPr lang="en-US" altLang="en-GB" dirty="0">
                <a:latin typeface="Calibri"/>
                <a:ea typeface="Calibri"/>
                <a:cs typeface="Calibri"/>
              </a:rPr>
              <a:t>Aspire Overflow </a:t>
            </a:r>
            <a:r>
              <a:rPr lang="en-US" altLang="en-GB" b="0" dirty="0">
                <a:latin typeface="Calibri"/>
                <a:ea typeface="Calibri"/>
                <a:cs typeface="Calibri"/>
              </a:rPr>
              <a:t>|</a:t>
            </a:r>
            <a:r>
              <a:rPr lang="en-US" altLang="en-GB" sz="4000" dirty="0">
                <a:latin typeface="Calibri"/>
                <a:ea typeface="Calibri"/>
                <a:cs typeface="Calibri"/>
              </a:rPr>
              <a:t> TEAM</a:t>
            </a:r>
            <a:r>
              <a:rPr lang="en-US" altLang="en-GB" sz="2400" dirty="0">
                <a:latin typeface="Calibri"/>
                <a:ea typeface="Calibri"/>
                <a:cs typeface="Calibri"/>
              </a:rPr>
              <a:t> </a:t>
            </a:r>
            <a:r>
              <a:rPr lang="en-US" altLang="en-GB" sz="4000" dirty="0">
                <a:latin typeface="Calibri"/>
                <a:ea typeface="Calibri"/>
                <a:cs typeface="Calibri"/>
              </a:rPr>
              <a:t>AURORA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0"/>
          </p:nvPr>
        </p:nvSpPr>
        <p:spPr>
          <a:xfrm>
            <a:off x="1228723" y="7506697"/>
            <a:ext cx="6463847" cy="339195"/>
          </a:xfrm>
        </p:spPr>
        <p:txBody>
          <a:bodyPr lIns="0" tIns="0" rIns="0" bIns="0" anchor="t">
            <a:spAutoFit/>
          </a:bodyPr>
          <a:lstStyle/>
          <a:p>
            <a:r>
              <a:rPr lang="en-US" altLang="en-GB" sz="3200" dirty="0">
                <a:cs typeface="Calibri Light"/>
              </a:rPr>
              <a:t> CHENNAI, 2</a:t>
            </a:r>
            <a:r>
              <a:rPr lang="en-IN" altLang="en-GB" sz="3200" dirty="0">
                <a:cs typeface="Calibri Light"/>
              </a:rPr>
              <a:t>6</a:t>
            </a:r>
            <a:r>
              <a:rPr lang="en-US" altLang="en-GB" sz="3200" dirty="0">
                <a:cs typeface="Calibri Light"/>
              </a:rPr>
              <a:t>-07-2022</a:t>
            </a:r>
          </a:p>
        </p:txBody>
      </p:sp>
      <p:pic>
        <p:nvPicPr>
          <p:cNvPr id="10" name="Picture Placeholder 9" descr="Shape&#10;&#10;Description automatically generated"/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15" name="Picture Placeholder 14" descr="A picture containing text, gauge&#10;&#10;Description automatically generated"/>
          <p:cNvPicPr>
            <a:picLocks noGrp="1" noChangeAspect="1"/>
          </p:cNvPicPr>
          <p:nvPr>
            <p:ph type="pic" sz="quarter" idx="1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228724" y="762008"/>
            <a:ext cx="15501939" cy="743585"/>
          </a:xfrm>
        </p:spPr>
        <p:txBody>
          <a:bodyPr/>
          <a:lstStyle/>
          <a:p>
            <a:r>
              <a:rPr lang="en-IN">
                <a:sym typeface="+mn-ea"/>
              </a:rPr>
              <a:t>DEMO</a:t>
            </a:r>
            <a:endParaRPr lang="en-GB" dirty="0"/>
          </a:p>
        </p:txBody>
      </p:sp>
      <p:sp>
        <p:nvSpPr>
          <p:cNvPr id="4" name="Content Placeholder 2"/>
          <p:cNvSpPr>
            <a:spLocks noGrp="1"/>
          </p:cNvSpPr>
          <p:nvPr/>
        </p:nvSpPr>
        <p:spPr>
          <a:xfrm>
            <a:off x="1024255" y="2286000"/>
            <a:ext cx="9770745" cy="4023360"/>
          </a:xfrm>
          <a:prstGeom prst="rect">
            <a:avLst/>
          </a:prstGeom>
        </p:spPr>
        <p:txBody>
          <a:bodyPr vert="horz" lIns="45720" tIns="45720" rIns="45720" bIns="45720" rtlCol="0" anchor="t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43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31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45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025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71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v"/>
            </a:pPr>
            <a:r>
              <a:rPr lang="en-IN" sz="2400"/>
              <a:t> Web Api -  </a:t>
            </a:r>
            <a:r>
              <a:rPr lang="en-IN" sz="2400" u="sng">
                <a:ea typeface="+mn-lt"/>
                <a:cs typeface="+mn-lt"/>
                <a:hlinkClick r:id="rId2"/>
              </a:rPr>
              <a:t>http://172.24.210.43/Aspire-API/swagger</a:t>
            </a:r>
            <a:endParaRPr lang="en-IN" sz="2400">
              <a:ea typeface="+mn-lt"/>
              <a:cs typeface="+mn-lt"/>
            </a:endParaRPr>
          </a:p>
          <a:p>
            <a:pPr marL="0" indent="0">
              <a:buFont typeface="Wingdings" panose="05000000000000000000" pitchFamily="2" charset="2"/>
              <a:buNone/>
            </a:pPr>
            <a:endParaRPr lang="en-IN" sz="2400" u="sng">
              <a:ea typeface="+mn-lt"/>
              <a:cs typeface="+mn-lt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IN" sz="2400">
                <a:ea typeface="+mn-lt"/>
                <a:cs typeface="+mn-lt"/>
              </a:rPr>
              <a:t> Angular -  </a:t>
            </a:r>
            <a:r>
              <a:rPr lang="en-IN" sz="2400">
                <a:ea typeface="+mn-lt"/>
                <a:cs typeface="+mn-lt"/>
                <a:hlinkClick r:id="rId3"/>
              </a:rPr>
              <a:t>http://172.24.210.43/AspireOverflow</a:t>
            </a:r>
            <a:endParaRPr lang="en-IN" sz="2400">
              <a:ea typeface="+mn-lt"/>
              <a:cs typeface="+mn-lt"/>
            </a:endParaRPr>
          </a:p>
          <a:p>
            <a:pPr marL="0" indent="0">
              <a:buNone/>
            </a:pPr>
            <a:endParaRPr lang="en-IN" sz="2400">
              <a:ea typeface="+mn-lt"/>
              <a:cs typeface="+mn-l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228724" y="762008"/>
            <a:ext cx="15501939" cy="743585"/>
          </a:xfrm>
        </p:spPr>
        <p:txBody>
          <a:bodyPr/>
          <a:lstStyle/>
          <a:p>
            <a:r>
              <a:rPr lang="en-IN">
                <a:sym typeface="+mn-ea"/>
              </a:rPr>
              <a:t>LESSONS LEARNED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/>
        </p:nvSpPr>
        <p:spPr>
          <a:xfrm>
            <a:off x="1056005" y="1809750"/>
            <a:ext cx="13716000" cy="7418070"/>
          </a:xfrm>
          <a:prstGeom prst="rect">
            <a:avLst/>
          </a:prstGeom>
        </p:spPr>
        <p:txBody>
          <a:bodyPr vert="horz" lIns="45720" tIns="45720" rIns="45720" bIns="45720" rtlCol="0" anchor="t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43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31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45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025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71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IN" sz="2300" dirty="0"/>
              <a:t> We need to understand the project and end users of the application before developing.</a:t>
            </a:r>
            <a:endParaRPr lang="en-US" sz="2300" dirty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IN" sz="2300" dirty="0"/>
              <a:t> Requirement gathering is the first-most thing to be done.</a:t>
            </a:r>
            <a:endParaRPr lang="en-IN" sz="2300" dirty="0">
              <a:ea typeface="Calibri"/>
              <a:cs typeface="Calibri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IN" sz="2300" dirty="0"/>
              <a:t> User-Stories should tell about the flow of the system.</a:t>
            </a:r>
            <a:endParaRPr lang="en-IN" sz="2300" dirty="0">
              <a:ea typeface="Calibri"/>
              <a:cs typeface="Calibri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IN" sz="2300" dirty="0"/>
              <a:t> The Final outcome of the project should reflect the wireframe.</a:t>
            </a:r>
            <a:endParaRPr lang="en-IN" sz="2300" dirty="0">
              <a:ea typeface="Calibri"/>
              <a:cs typeface="Calibri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IN" sz="2300" dirty="0"/>
              <a:t> Set-up documentation should be written simple.</a:t>
            </a:r>
            <a:endParaRPr lang="en-IN" sz="2300" dirty="0">
              <a:ea typeface="Calibri"/>
              <a:cs typeface="Calibri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IN" sz="2300" dirty="0">
                <a:ea typeface="Calibri"/>
                <a:cs typeface="Calibri"/>
              </a:rPr>
              <a:t> Code Clean-up needs to be done.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IN" sz="2300" dirty="0"/>
              <a:t> Need to manage the work with the available members of the team.</a:t>
            </a:r>
            <a:endParaRPr lang="en-IN" sz="2300" dirty="0">
              <a:ea typeface="Calibri"/>
              <a:cs typeface="Calibri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IN" sz="2300" dirty="0"/>
              <a:t> Take responsibility and  ownership of our work.</a:t>
            </a:r>
            <a:endParaRPr lang="en-IN" sz="2300" dirty="0">
              <a:ea typeface="Calibri"/>
              <a:cs typeface="Calibri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IN" sz="2300" dirty="0">
                <a:ea typeface="Calibri"/>
                <a:cs typeface="Calibri"/>
              </a:rPr>
              <a:t> If there's anything you have doubt, don't hesitate to ask.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IN" sz="2300" dirty="0">
                <a:ea typeface="Calibri"/>
                <a:cs typeface="Calibri"/>
              </a:rPr>
              <a:t> Always Ready with the Backup plan.</a:t>
            </a:r>
          </a:p>
          <a:p>
            <a:pPr marL="0" indent="0">
              <a:lnSpc>
                <a:spcPct val="150000"/>
              </a:lnSpc>
              <a:buNone/>
            </a:pPr>
            <a:endParaRPr lang="en-IN" sz="2300" dirty="0">
              <a:ea typeface="Calibri"/>
              <a:cs typeface="Calibri"/>
            </a:endParaRPr>
          </a:p>
          <a:p>
            <a:pPr marL="0" indent="0">
              <a:lnSpc>
                <a:spcPct val="150000"/>
              </a:lnSpc>
              <a:buFont typeface="Wingdings" panose="05000000000000000000" pitchFamily="2" charset="2"/>
              <a:buNone/>
            </a:pPr>
            <a:endParaRPr lang="en-IN" sz="2300">
              <a:ea typeface="Calibri"/>
              <a:cs typeface="Calibri"/>
            </a:endParaRPr>
          </a:p>
          <a:p>
            <a:pPr marL="0" indent="0">
              <a:lnSpc>
                <a:spcPct val="150000"/>
              </a:lnSpc>
              <a:buFont typeface="Tw Cen MT" panose="020B0602020104020603" pitchFamily="34" charset="0"/>
              <a:buNone/>
            </a:pPr>
            <a:endParaRPr lang="en-IN" sz="2300">
              <a:ea typeface="Calibri"/>
              <a:cs typeface="Calibri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en-IN" sz="2300">
              <a:ea typeface="Calibri"/>
              <a:cs typeface="Calibri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en-IN" sz="230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en-IN" sz="230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en-IN" sz="230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en-IN" sz="2300">
              <a:ea typeface="Calibri"/>
              <a:cs typeface="Calibri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en-IN" sz="2300">
              <a:ea typeface="Calibri"/>
              <a:cs typeface="Calibri"/>
            </a:endParaRPr>
          </a:p>
          <a:p>
            <a:pPr>
              <a:buFont typeface="Wingdings" panose="05000000000000000000" pitchFamily="2" charset="2"/>
              <a:buChar char="v"/>
            </a:pPr>
            <a:endParaRPr lang="en-IN" sz="1400">
              <a:ea typeface="Calibri"/>
              <a:cs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Thank you :)</a:t>
            </a:r>
            <a:endParaRPr lang="en-GB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228724" y="762008"/>
            <a:ext cx="15501939" cy="743585"/>
          </a:xfrm>
        </p:spPr>
        <p:txBody>
          <a:bodyPr/>
          <a:lstStyle/>
          <a:p>
            <a:r>
              <a:rPr lang="en-IN">
                <a:sym typeface="+mn-ea"/>
              </a:rPr>
              <a:t>Team MEMBERS</a:t>
            </a:r>
            <a:endParaRPr lang="en-GB" dirty="0"/>
          </a:p>
        </p:txBody>
      </p:sp>
      <p:sp>
        <p:nvSpPr>
          <p:cNvPr id="10" name="Content Placeholder 2"/>
          <p:cNvSpPr>
            <a:spLocks noGrp="1"/>
          </p:cNvSpPr>
          <p:nvPr/>
        </p:nvSpPr>
        <p:spPr>
          <a:xfrm>
            <a:off x="1024255" y="2286000"/>
            <a:ext cx="12644120" cy="6256655"/>
          </a:xfrm>
          <a:prstGeom prst="rect">
            <a:avLst/>
          </a:prstGeom>
        </p:spPr>
        <p:txBody>
          <a:bodyPr vert="horz" lIns="45720" tIns="45720" rIns="45720" bIns="45720" rtlCol="0" anchor="t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43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31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45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025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71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IN" sz="4000" dirty="0"/>
              <a:t> Girishkumar </a:t>
            </a:r>
            <a:r>
              <a:rPr lang="en-IN" sz="4000" dirty="0">
                <a:solidFill>
                  <a:schemeClr val="accent1"/>
                </a:solidFill>
              </a:rPr>
              <a:t>R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IN" sz="4000" dirty="0"/>
              <a:t> Gowtham </a:t>
            </a:r>
            <a:r>
              <a:rPr lang="en-IN" sz="4000" dirty="0">
                <a:solidFill>
                  <a:schemeClr val="accent1"/>
                </a:solidFill>
              </a:rPr>
              <a:t>R</a:t>
            </a:r>
            <a:endParaRPr lang="en-IN" sz="4000" dirty="0">
              <a:solidFill>
                <a:schemeClr val="accent1"/>
              </a:solidFill>
              <a:ea typeface="Calibri"/>
              <a:cs typeface="Calibri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IN" sz="4000" dirty="0"/>
              <a:t> Manimaran </a:t>
            </a:r>
            <a:r>
              <a:rPr lang="en-IN" sz="4000" dirty="0">
                <a:solidFill>
                  <a:schemeClr val="accent1"/>
                </a:solidFill>
              </a:rPr>
              <a:t>V</a:t>
            </a:r>
            <a:endParaRPr lang="en-IN" sz="4000" dirty="0">
              <a:solidFill>
                <a:schemeClr val="accent1"/>
              </a:solidFill>
              <a:ea typeface="Calibri"/>
              <a:cs typeface="Calibri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IN" sz="4000" dirty="0"/>
              <a:t> Mohammed Irfan </a:t>
            </a:r>
            <a:r>
              <a:rPr lang="en-IN" sz="4000" dirty="0">
                <a:solidFill>
                  <a:schemeClr val="accent1"/>
                </a:solidFill>
              </a:rPr>
              <a:t>S</a:t>
            </a:r>
            <a:endParaRPr lang="en-IN" sz="4000" dirty="0">
              <a:solidFill>
                <a:schemeClr val="accent1"/>
              </a:solidFill>
              <a:ea typeface="Calibri"/>
              <a:cs typeface="Calibri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IN" sz="4000" dirty="0"/>
              <a:t> Ponvizhi </a:t>
            </a:r>
            <a:r>
              <a:rPr lang="en-IN" sz="4000" dirty="0">
                <a:solidFill>
                  <a:schemeClr val="accent1"/>
                </a:solidFill>
              </a:rPr>
              <a:t>U</a:t>
            </a:r>
            <a:endParaRPr lang="en-IN" sz="4000" dirty="0">
              <a:solidFill>
                <a:schemeClr val="accent1"/>
              </a:solidFill>
              <a:ea typeface="Calibri"/>
              <a:cs typeface="Calibri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IN" sz="4000" dirty="0"/>
              <a:t>                                        Project Duration in Days : 50</a:t>
            </a:r>
            <a:endParaRPr lang="en-IN" sz="4000" dirty="0">
              <a:ea typeface="Calibri"/>
              <a:cs typeface="Calibri"/>
            </a:endParaRPr>
          </a:p>
        </p:txBody>
      </p:sp>
      <p:sp>
        <p:nvSpPr>
          <p:cNvPr id="13" name="Content Placeholder 2"/>
          <p:cNvSpPr>
            <a:spLocks noGrp="1"/>
          </p:cNvSpPr>
          <p:nvPr/>
        </p:nvSpPr>
        <p:spPr>
          <a:xfrm>
            <a:off x="10627995" y="2214880"/>
            <a:ext cx="6343015" cy="4023360"/>
          </a:xfrm>
          <a:prstGeom prst="rect">
            <a:avLst/>
          </a:prstGeom>
        </p:spPr>
        <p:txBody>
          <a:bodyPr vert="horz" lIns="45720" tIns="45720" rIns="45720" bIns="45720" rtlCol="0" anchor="t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43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31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45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025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71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  <a:buFont typeface="Wingdings" panose="05000000000000000000" pitchFamily="2" charset="2"/>
              <a:buChar char="v"/>
            </a:pPr>
            <a:r>
              <a:rPr lang="en-IN" sz="4000" dirty="0"/>
              <a:t> </a:t>
            </a:r>
            <a:r>
              <a:rPr lang="en-US" altLang="en-IN" sz="4000" dirty="0"/>
              <a:t>Pooja</a:t>
            </a:r>
            <a:r>
              <a:rPr lang="en-IN" sz="4000" dirty="0"/>
              <a:t> </a:t>
            </a:r>
            <a:r>
              <a:rPr lang="en-US" altLang="en-IN" sz="40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</a:t>
            </a:r>
            <a:endParaRPr lang="en-IN" sz="4000" dirty="0">
              <a:solidFill>
                <a:schemeClr val="accent1"/>
              </a:solidFill>
            </a:endParaRPr>
          </a:p>
          <a:p>
            <a:pPr>
              <a:lnSpc>
                <a:spcPct val="130000"/>
              </a:lnSpc>
              <a:buFont typeface="Wingdings" panose="05000000000000000000" pitchFamily="2" charset="2"/>
              <a:buChar char="v"/>
            </a:pPr>
            <a:r>
              <a:rPr lang="en-IN" sz="4000" dirty="0"/>
              <a:t> </a:t>
            </a:r>
            <a:r>
              <a:rPr lang="en-US" sz="4000" dirty="0">
                <a:sym typeface="+mn-ea"/>
              </a:rPr>
              <a:t>Sandhiya</a:t>
            </a:r>
            <a:r>
              <a:rPr lang="en-US" sz="4000" dirty="0">
                <a:solidFill>
                  <a:srgbClr val="00B0F0"/>
                </a:solidFill>
                <a:sym typeface="+mn-ea"/>
              </a:rPr>
              <a:t> </a:t>
            </a:r>
            <a:r>
              <a:rPr lang="en-US" sz="40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S</a:t>
            </a:r>
            <a:endParaRPr lang="en-IN" sz="4000" dirty="0">
              <a:solidFill>
                <a:schemeClr val="accent1"/>
              </a:solidFill>
            </a:endParaRPr>
          </a:p>
          <a:p>
            <a:pPr>
              <a:lnSpc>
                <a:spcPct val="130000"/>
              </a:lnSpc>
              <a:buFont typeface="Wingdings" panose="05000000000000000000" pitchFamily="2" charset="2"/>
              <a:buChar char="v"/>
            </a:pPr>
            <a:r>
              <a:rPr lang="en-IN" sz="4000" dirty="0"/>
              <a:t> </a:t>
            </a:r>
            <a:r>
              <a:rPr lang="en-US" altLang="en-IN" sz="4000" dirty="0"/>
              <a:t>Sriram</a:t>
            </a:r>
            <a:r>
              <a:rPr lang="en-IN" sz="4000" dirty="0"/>
              <a:t> </a:t>
            </a:r>
            <a:r>
              <a:rPr lang="en-US" altLang="en-IN" sz="40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</a:t>
            </a:r>
            <a:endParaRPr lang="en-IN" sz="4000" dirty="0">
              <a:solidFill>
                <a:schemeClr val="accent1"/>
              </a:solidFill>
            </a:endParaRPr>
          </a:p>
          <a:p>
            <a:pPr>
              <a:lnSpc>
                <a:spcPct val="150000"/>
              </a:lnSpc>
              <a:buFont typeface="Wingdings,Sans-Serif" panose="05000000000000000000" pitchFamily="2" charset="2"/>
              <a:buChar char="v"/>
            </a:pPr>
            <a:r>
              <a:rPr lang="en-IN" sz="4000" dirty="0"/>
              <a:t> </a:t>
            </a:r>
            <a:r>
              <a:rPr lang="en-US" altLang="en-IN" sz="4000" dirty="0"/>
              <a:t>Venkateshwaran</a:t>
            </a:r>
            <a:r>
              <a:rPr lang="en-IN" sz="4000" dirty="0"/>
              <a:t> </a:t>
            </a:r>
            <a:r>
              <a:rPr lang="en-IN" sz="4000" dirty="0">
                <a:solidFill>
                  <a:schemeClr val="accent1"/>
                </a:solidFill>
              </a:rPr>
              <a:t>M</a:t>
            </a:r>
            <a:endParaRPr lang="en-IN" sz="4000">
              <a:solidFill>
                <a:schemeClr val="accent1"/>
              </a:solidFill>
              <a:ea typeface="+mn-lt"/>
              <a:cs typeface="+mn-lt"/>
            </a:endParaRPr>
          </a:p>
          <a:p>
            <a:pPr>
              <a:lnSpc>
                <a:spcPct val="130000"/>
              </a:lnSpc>
              <a:buFont typeface="Wingdings" panose="05000000000000000000" pitchFamily="2" charset="2"/>
              <a:buChar char="v"/>
            </a:pPr>
            <a:endParaRPr lang="en-IN" sz="4000" dirty="0">
              <a:solidFill>
                <a:srgbClr val="0A091B"/>
              </a:solidFill>
              <a:ea typeface="Calibri"/>
              <a:cs typeface="Calibri"/>
            </a:endParaRPr>
          </a:p>
          <a:p>
            <a:pPr marL="0" indent="0">
              <a:lnSpc>
                <a:spcPct val="130000"/>
              </a:lnSpc>
              <a:buFont typeface="Wingdings" panose="05000000000000000000" pitchFamily="2" charset="2"/>
              <a:buNone/>
            </a:pPr>
            <a:endParaRPr lang="en-IN" sz="4000">
              <a:solidFill>
                <a:schemeClr val="accent1"/>
              </a:solidFill>
            </a:endParaRPr>
          </a:p>
          <a:p>
            <a:pPr marL="0" indent="0">
              <a:buFont typeface="Wingdings" panose="05000000000000000000" pitchFamily="2" charset="2"/>
              <a:buNone/>
            </a:pPr>
            <a:endParaRPr lang="en-IN" sz="40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228724" y="762008"/>
            <a:ext cx="15501939" cy="743585"/>
          </a:xfrm>
        </p:spPr>
        <p:txBody>
          <a:bodyPr/>
          <a:lstStyle/>
          <a:p>
            <a:r>
              <a:rPr lang="en-IN">
                <a:sym typeface="+mn-ea"/>
              </a:rPr>
              <a:t>EXISTING CHALLENGES</a:t>
            </a:r>
            <a:endParaRPr lang="en-GB" dirty="0"/>
          </a:p>
        </p:txBody>
      </p:sp>
      <p:sp>
        <p:nvSpPr>
          <p:cNvPr id="6" name="Content Placeholder 2"/>
          <p:cNvSpPr>
            <a:spLocks noGrp="1"/>
          </p:cNvSpPr>
          <p:nvPr/>
        </p:nvSpPr>
        <p:spPr>
          <a:xfrm>
            <a:off x="1228725" y="1868170"/>
            <a:ext cx="12815570" cy="3278505"/>
          </a:xfrm>
          <a:prstGeom prst="rect">
            <a:avLst/>
          </a:prstGeom>
        </p:spPr>
        <p:txBody>
          <a:bodyPr vert="horz" lIns="45720" tIns="45720" rIns="45720" bIns="45720" rtlCol="0" anchor="t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43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31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45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025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71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20000"/>
              </a:lnSpc>
              <a:buFont typeface="Wingdings" panose="05000000000000000000" pitchFamily="2" charset="2"/>
              <a:buChar char="v"/>
            </a:pPr>
            <a:r>
              <a:rPr lang="en-IN" sz="2800" dirty="0"/>
              <a:t> Knowledge sharing will be very limited.</a:t>
            </a:r>
            <a:endParaRPr lang="en-IN" sz="2800">
              <a:ea typeface="Calibri"/>
              <a:cs typeface="Calibri"/>
            </a:endParaRPr>
          </a:p>
          <a:p>
            <a:pPr>
              <a:lnSpc>
                <a:spcPct val="220000"/>
              </a:lnSpc>
              <a:buFont typeface="Wingdings" panose="05000000000000000000" pitchFamily="2" charset="2"/>
              <a:buChar char="v"/>
            </a:pPr>
            <a:r>
              <a:rPr lang="en-IN" sz="2800" dirty="0"/>
              <a:t> Learnings about the current technologies will not be up-to-date.</a:t>
            </a:r>
            <a:endParaRPr lang="en-IN" sz="2800">
              <a:ea typeface="Calibri"/>
              <a:cs typeface="Calibri"/>
            </a:endParaRPr>
          </a:p>
          <a:p>
            <a:pPr>
              <a:lnSpc>
                <a:spcPct val="220000"/>
              </a:lnSpc>
              <a:buFont typeface="Wingdings" panose="05000000000000000000" pitchFamily="2" charset="2"/>
              <a:buChar char="v"/>
            </a:pPr>
            <a:r>
              <a:rPr lang="en-IN" sz="2800" dirty="0"/>
              <a:t> Problems and queries takes more time to resolve.</a:t>
            </a:r>
            <a:endParaRPr lang="en-IN" sz="2800">
              <a:ea typeface="Calibri"/>
              <a:cs typeface="Calibri"/>
            </a:endParaRPr>
          </a:p>
          <a:p>
            <a:pPr marL="0" indent="0">
              <a:lnSpc>
                <a:spcPct val="220000"/>
              </a:lnSpc>
              <a:buFont typeface="Wingdings" panose="05000000000000000000" pitchFamily="2" charset="2"/>
              <a:buNone/>
            </a:pPr>
            <a:endParaRPr lang="en-IN" sz="3200" dirty="0">
              <a:ea typeface="Calibri"/>
              <a:cs typeface="Calibri"/>
            </a:endParaRPr>
          </a:p>
          <a:p>
            <a:pPr marL="0" indent="0">
              <a:buNone/>
            </a:pPr>
            <a:endParaRPr lang="en-IN" sz="3200" dirty="0">
              <a:ea typeface="Calibri"/>
              <a:cs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228724" y="762008"/>
            <a:ext cx="15501939" cy="743585"/>
          </a:xfrm>
        </p:spPr>
        <p:txBody>
          <a:bodyPr/>
          <a:lstStyle/>
          <a:p>
            <a:r>
              <a:rPr lang="en-IN">
                <a:sym typeface="+mn-ea"/>
              </a:rPr>
              <a:t>ABOUT THIS APPLICATION</a:t>
            </a:r>
            <a:endParaRPr lang="en-GB" dirty="0"/>
          </a:p>
        </p:txBody>
      </p:sp>
      <p:sp>
        <p:nvSpPr>
          <p:cNvPr id="8" name="Content Placeholder 2"/>
          <p:cNvSpPr>
            <a:spLocks noGrp="1"/>
          </p:cNvSpPr>
          <p:nvPr/>
        </p:nvSpPr>
        <p:spPr>
          <a:xfrm>
            <a:off x="706755" y="1793875"/>
            <a:ext cx="16884015" cy="6242050"/>
          </a:xfrm>
          <a:prstGeom prst="rect">
            <a:avLst/>
          </a:prstGeom>
        </p:spPr>
        <p:txBody>
          <a:bodyPr vert="horz" lIns="45720" tIns="45720" rIns="45720" bIns="45720" rtlCol="0" anchor="t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43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31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45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025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71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IN" sz="2800" dirty="0"/>
              <a:t> Aspire Overflow is developed for the users inside our office.</a:t>
            </a:r>
            <a:endParaRPr lang="en-IN" sz="2800" dirty="0">
              <a:ea typeface="Calibri"/>
              <a:cs typeface="Calibri"/>
            </a:endParaRP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IN" sz="2800" dirty="0"/>
              <a:t> The main purpose of this platform is to post your queries and to express your thought about technologies and others through articles.</a:t>
            </a:r>
            <a:endParaRPr lang="en-IN" sz="2800" dirty="0">
              <a:ea typeface="Calibri"/>
              <a:cs typeface="Calibri"/>
            </a:endParaRP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IN" sz="2800" dirty="0"/>
              <a:t> Employee of our company will be the end users of this application.</a:t>
            </a:r>
            <a:endParaRPr lang="en-IN" sz="2800" dirty="0">
              <a:ea typeface="Calibri"/>
              <a:cs typeface="Calibri"/>
            </a:endParaRP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IN" sz="2800" dirty="0"/>
              <a:t> Reviewer is an extra privilege given to the users. Reviewer is the one who reviews the articles written by other users.</a:t>
            </a:r>
            <a:endParaRPr lang="en-IN" sz="2800" dirty="0">
              <a:ea typeface="Calibri"/>
              <a:cs typeface="Calibri"/>
            </a:endParaRP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IN" sz="2800" dirty="0"/>
              <a:t> Admin is another user who has the permission to verify the registered user and allow the user to access the website, he can also manage the reviewers and spams reports.</a:t>
            </a:r>
            <a:endParaRPr lang="en-IN" sz="2800" dirty="0">
              <a:ea typeface="Calibri"/>
              <a:cs typeface="Calibri"/>
            </a:endParaRPr>
          </a:p>
          <a:p>
            <a:pPr marL="0" indent="0">
              <a:buNone/>
            </a:pPr>
            <a:endParaRPr lang="en-IN" sz="2800" dirty="0">
              <a:ea typeface="Calibri"/>
              <a:cs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228724" y="762008"/>
            <a:ext cx="15501939" cy="743585"/>
          </a:xfrm>
        </p:spPr>
        <p:txBody>
          <a:bodyPr/>
          <a:lstStyle/>
          <a:p>
            <a:r>
              <a:rPr lang="en-IN">
                <a:sym typeface="+mn-ea"/>
              </a:rPr>
              <a:t>SOLUTION and ARCHITECTURE</a:t>
            </a:r>
            <a:endParaRPr lang="en-GB" dirty="0"/>
          </a:p>
        </p:txBody>
      </p:sp>
      <p:sp>
        <p:nvSpPr>
          <p:cNvPr id="6" name="Content Placeholder 2"/>
          <p:cNvSpPr>
            <a:spLocks noGrp="1"/>
          </p:cNvSpPr>
          <p:nvPr/>
        </p:nvSpPr>
        <p:spPr>
          <a:xfrm>
            <a:off x="976503" y="1841500"/>
            <a:ext cx="13276073" cy="4023360"/>
          </a:xfrm>
          <a:prstGeom prst="rect">
            <a:avLst/>
          </a:prstGeom>
        </p:spPr>
        <p:txBody>
          <a:bodyPr vert="horz" lIns="45720" tIns="45720" rIns="45720" bIns="45720" rtlCol="0" anchor="t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43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31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45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025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71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30000"/>
              </a:lnSpc>
              <a:buFont typeface="Wingdings" panose="05000000000000000000" pitchFamily="2" charset="2"/>
              <a:buChar char="v"/>
            </a:pPr>
            <a:r>
              <a:rPr lang="en-IN" sz="3200" dirty="0"/>
              <a:t> </a:t>
            </a:r>
            <a:r>
              <a:rPr lang="en-IN" sz="2800" dirty="0"/>
              <a:t>Writing of articles about the thing you want to share.</a:t>
            </a:r>
            <a:endParaRPr lang="en-US" sz="2800" dirty="0">
              <a:ea typeface="Calibri"/>
              <a:cs typeface="Calibri"/>
            </a:endParaRPr>
          </a:p>
          <a:p>
            <a:pPr>
              <a:lnSpc>
                <a:spcPct val="230000"/>
              </a:lnSpc>
              <a:buFont typeface="Wingdings" panose="05000000000000000000" pitchFamily="2" charset="2"/>
              <a:buChar char="v"/>
            </a:pPr>
            <a:r>
              <a:rPr lang="en-IN" sz="2800" dirty="0"/>
              <a:t> Posting the queries that you have problem with solving.</a:t>
            </a:r>
            <a:endParaRPr lang="en-IN" sz="2800">
              <a:ea typeface="Calibri"/>
              <a:cs typeface="Calibri"/>
            </a:endParaRPr>
          </a:p>
          <a:p>
            <a:pPr>
              <a:lnSpc>
                <a:spcPct val="230000"/>
              </a:lnSpc>
              <a:buFont typeface="Wingdings" panose="05000000000000000000" pitchFamily="2" charset="2"/>
              <a:buChar char="v"/>
            </a:pPr>
            <a:r>
              <a:rPr lang="en-IN" sz="2800" dirty="0"/>
              <a:t> Answering the queries that you have knowledge of .</a:t>
            </a:r>
            <a:endParaRPr lang="en-IN" sz="2800">
              <a:ea typeface="Calibri"/>
              <a:cs typeface="Calibri"/>
            </a:endParaRPr>
          </a:p>
          <a:p>
            <a:pPr>
              <a:lnSpc>
                <a:spcPct val="230000"/>
              </a:lnSpc>
              <a:buFont typeface="Wingdings" panose="05000000000000000000" pitchFamily="2" charset="2"/>
              <a:buChar char="v"/>
            </a:pPr>
            <a:endParaRPr lang="en-IN"/>
          </a:p>
          <a:p>
            <a:pPr>
              <a:buFont typeface="Wingdings" panose="05000000000000000000" pitchFamily="2" charset="2"/>
              <a:buChar char="v"/>
            </a:pPr>
            <a:endParaRPr lang="en-IN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B1ABAF4-69A4-23A2-A929-8CCA7F1BB023}"/>
              </a:ext>
            </a:extLst>
          </p:cNvPr>
          <p:cNvSpPr txBox="1"/>
          <p:nvPr/>
        </p:nvSpPr>
        <p:spPr>
          <a:xfrm>
            <a:off x="6359525" y="754299"/>
            <a:ext cx="6696075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800" b="1" dirty="0">
                <a:ea typeface="Calibri"/>
                <a:cs typeface="Calibri"/>
              </a:rPr>
              <a:t>Architecture Diagram</a:t>
            </a: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B75C249A-478C-413B-85C2-2542D5D954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4547" y="1757795"/>
            <a:ext cx="13089659" cy="8128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8724" y="762008"/>
            <a:ext cx="15501939" cy="743585"/>
          </a:xfrm>
        </p:spPr>
        <p:txBody>
          <a:bodyPr/>
          <a:lstStyle/>
          <a:p>
            <a:r>
              <a:rPr lang="en-IN">
                <a:sym typeface="+mn-ea"/>
              </a:rPr>
              <a:t>EXECUTION JOURNEY</a:t>
            </a:r>
            <a:endParaRPr lang="en-US"/>
          </a:p>
        </p:txBody>
      </p:sp>
      <p:sp>
        <p:nvSpPr>
          <p:cNvPr id="4" name="Content Placeholder 2"/>
          <p:cNvSpPr>
            <a:spLocks noGrp="1"/>
          </p:cNvSpPr>
          <p:nvPr/>
        </p:nvSpPr>
        <p:spPr>
          <a:xfrm>
            <a:off x="1024255" y="2286000"/>
            <a:ext cx="8272145" cy="5716905"/>
          </a:xfrm>
          <a:prstGeom prst="rect">
            <a:avLst/>
          </a:prstGeom>
        </p:spPr>
        <p:txBody>
          <a:bodyPr vert="horz" lIns="45720" tIns="45720" rIns="45720" bIns="45720" rtlCol="0" anchor="t">
            <a:normAutofit fontScale="25000" lnSpcReduction="2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43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31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45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025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71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  <a:buFont typeface="Wingdings" panose="05000000000000000000" pitchFamily="2" charset="2"/>
              <a:buChar char="v"/>
            </a:pPr>
            <a:r>
              <a:rPr lang="en-IN" sz="9600" dirty="0"/>
              <a:t> Kick off and Brain storming</a:t>
            </a:r>
          </a:p>
          <a:p>
            <a:pPr>
              <a:lnSpc>
                <a:spcPct val="130000"/>
              </a:lnSpc>
              <a:buFont typeface="Wingdings" panose="05000000000000000000" pitchFamily="2" charset="2"/>
              <a:buChar char="v"/>
            </a:pPr>
            <a:r>
              <a:rPr lang="en-IN" sz="9600" dirty="0"/>
              <a:t> User stories</a:t>
            </a:r>
            <a:endParaRPr lang="en-US" sz="9600" dirty="0"/>
          </a:p>
          <a:p>
            <a:pPr>
              <a:lnSpc>
                <a:spcPct val="130000"/>
              </a:lnSpc>
              <a:buFont typeface="Wingdings" panose="05000000000000000000" pitchFamily="2" charset="2"/>
              <a:buChar char="v"/>
            </a:pPr>
            <a:r>
              <a:rPr lang="en-IN" sz="9600" dirty="0"/>
              <a:t> Functional and Non-Functional Requirements</a:t>
            </a:r>
            <a:endParaRPr lang="en-IN" sz="9600" dirty="0">
              <a:ea typeface="Calibri"/>
              <a:cs typeface="Calibri"/>
            </a:endParaRPr>
          </a:p>
          <a:p>
            <a:pPr>
              <a:lnSpc>
                <a:spcPct val="130000"/>
              </a:lnSpc>
              <a:buFont typeface="Wingdings" panose="05000000000000000000" pitchFamily="2" charset="2"/>
              <a:buChar char="v"/>
            </a:pPr>
            <a:r>
              <a:rPr lang="en-IN" sz="9600" dirty="0"/>
              <a:t> Wireframe</a:t>
            </a:r>
            <a:endParaRPr lang="en-IN" sz="9600" dirty="0">
              <a:ea typeface="Calibri"/>
              <a:cs typeface="Calibri"/>
            </a:endParaRPr>
          </a:p>
          <a:p>
            <a:pPr>
              <a:lnSpc>
                <a:spcPct val="130000"/>
              </a:lnSpc>
              <a:buFont typeface="Wingdings" panose="05000000000000000000" pitchFamily="2" charset="2"/>
              <a:buChar char="v"/>
            </a:pPr>
            <a:r>
              <a:rPr lang="en-IN" sz="9600" dirty="0">
                <a:ea typeface="+mn-lt"/>
                <a:cs typeface="+mn-lt"/>
              </a:rPr>
              <a:t> Data Model</a:t>
            </a:r>
            <a:endParaRPr lang="en-US" sz="9600" dirty="0">
              <a:ea typeface="+mn-lt"/>
              <a:cs typeface="+mn-lt"/>
            </a:endParaRPr>
          </a:p>
          <a:p>
            <a:pPr>
              <a:lnSpc>
                <a:spcPct val="130000"/>
              </a:lnSpc>
              <a:buFont typeface="Wingdings" panose="05000000000000000000" pitchFamily="2" charset="2"/>
              <a:buChar char="v"/>
            </a:pPr>
            <a:r>
              <a:rPr lang="en-US" sz="9600" dirty="0">
                <a:ea typeface="+mn-lt"/>
                <a:cs typeface="+mn-lt"/>
              </a:rPr>
              <a:t> High Level Design</a:t>
            </a:r>
          </a:p>
          <a:p>
            <a:pPr>
              <a:lnSpc>
                <a:spcPct val="130000"/>
              </a:lnSpc>
              <a:buFont typeface="Wingdings" panose="05000000000000000000" pitchFamily="2" charset="2"/>
              <a:buChar char="v"/>
            </a:pPr>
            <a:r>
              <a:rPr lang="en-US" sz="9600" dirty="0"/>
              <a:t> </a:t>
            </a:r>
            <a:r>
              <a:rPr lang="en-US" sz="9600" dirty="0">
                <a:ea typeface="+mn-lt"/>
                <a:cs typeface="+mn-lt"/>
              </a:rPr>
              <a:t>Low Level Design</a:t>
            </a:r>
          </a:p>
          <a:p>
            <a:pPr>
              <a:lnSpc>
                <a:spcPct val="130000"/>
              </a:lnSpc>
              <a:buFont typeface="Wingdings" panose="05000000000000000000" pitchFamily="2" charset="2"/>
              <a:buChar char="v"/>
            </a:pPr>
            <a:r>
              <a:rPr lang="en-IN" sz="9600" dirty="0"/>
              <a:t> HTML Template</a:t>
            </a:r>
            <a:endParaRPr lang="en-IN" sz="9600" dirty="0">
              <a:ea typeface="Calibri"/>
              <a:cs typeface="Calibri"/>
            </a:endParaRPr>
          </a:p>
          <a:p>
            <a:pPr>
              <a:lnSpc>
                <a:spcPct val="130000"/>
              </a:lnSpc>
              <a:buFont typeface="Wingdings,Sans-Serif" panose="05000000000000000000" pitchFamily="2" charset="2"/>
              <a:buChar char="v"/>
            </a:pPr>
            <a:r>
              <a:rPr lang="en-IN" sz="9600" dirty="0">
                <a:ea typeface="+mn-lt"/>
                <a:cs typeface="+mn-lt"/>
              </a:rPr>
              <a:t> Estimation Calculation</a:t>
            </a:r>
          </a:p>
          <a:p>
            <a:pPr>
              <a:lnSpc>
                <a:spcPct val="130000"/>
              </a:lnSpc>
              <a:buFont typeface="Wingdings" panose="05000000000000000000" pitchFamily="2" charset="2"/>
              <a:buChar char="v"/>
            </a:pPr>
            <a:r>
              <a:rPr lang="en-IN" sz="9600" dirty="0"/>
              <a:t> Angular Components</a:t>
            </a:r>
            <a:endParaRPr lang="en-IN" sz="9600" dirty="0">
              <a:ea typeface="Calibri"/>
              <a:cs typeface="Calibri"/>
            </a:endParaRPr>
          </a:p>
          <a:p>
            <a:pPr>
              <a:lnSpc>
                <a:spcPct val="130000"/>
              </a:lnSpc>
              <a:buFont typeface="Wingdings" panose="05000000000000000000" pitchFamily="2" charset="2"/>
              <a:buChar char="v"/>
            </a:pPr>
            <a:r>
              <a:rPr lang="en-IN" sz="9600" dirty="0"/>
              <a:t> Web Api</a:t>
            </a:r>
            <a:endParaRPr lang="en-IN" sz="9600" dirty="0">
              <a:ea typeface="Calibri"/>
              <a:cs typeface="Calibri"/>
            </a:endParaRPr>
          </a:p>
          <a:p>
            <a:pPr>
              <a:lnSpc>
                <a:spcPct val="130000"/>
              </a:lnSpc>
              <a:buFont typeface="Wingdings" panose="05000000000000000000" pitchFamily="2" charset="2"/>
              <a:buChar char="v"/>
            </a:pPr>
            <a:r>
              <a:rPr lang="en-IN" sz="9600" dirty="0"/>
              <a:t> Integration of API and Components</a:t>
            </a:r>
            <a:endParaRPr lang="en-IN" sz="9600" dirty="0">
              <a:ea typeface="Calibri"/>
              <a:cs typeface="Calibri"/>
            </a:endParaRPr>
          </a:p>
          <a:p>
            <a:pPr>
              <a:lnSpc>
                <a:spcPct val="130000"/>
              </a:lnSpc>
              <a:buFont typeface="Wingdings" panose="05000000000000000000" pitchFamily="2" charset="2"/>
              <a:buChar char="v"/>
            </a:pPr>
            <a:endParaRPr lang="en-IN"/>
          </a:p>
          <a:p>
            <a:pPr marL="0" indent="0">
              <a:buNone/>
            </a:pPr>
            <a:endParaRPr lang="en-IN"/>
          </a:p>
        </p:txBody>
      </p:sp>
      <p:sp>
        <p:nvSpPr>
          <p:cNvPr id="5" name="TextBox 3"/>
          <p:cNvSpPr txBox="1"/>
          <p:nvPr/>
        </p:nvSpPr>
        <p:spPr>
          <a:xfrm>
            <a:off x="11309388" y="2286103"/>
            <a:ext cx="5400675" cy="694600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marL="342900" indent="-342900">
              <a:spcBef>
                <a:spcPts val="1200"/>
              </a:spcBef>
              <a:spcAft>
                <a:spcPts val="200"/>
              </a:spcAft>
              <a:buFont typeface="Wingdings" panose="05000000000000000000" charset="0"/>
              <a:buChar char="v"/>
            </a:pPr>
            <a:r>
              <a:rPr lang="en-US" sz="2400" dirty="0">
                <a:solidFill>
                  <a:schemeClr val="accent1"/>
                </a:solidFill>
                <a:ea typeface="+mn-lt"/>
                <a:cs typeface="+mn-lt"/>
              </a:rPr>
              <a:t> </a:t>
            </a:r>
            <a:r>
              <a:rPr lang="en-US" sz="2400" dirty="0">
                <a:ea typeface="+mn-lt"/>
                <a:cs typeface="+mn-lt"/>
              </a:rPr>
              <a:t>U</a:t>
            </a:r>
            <a:r>
              <a:rPr lang="en-IN" sz="2400" dirty="0">
                <a:ea typeface="+mn-lt"/>
                <a:cs typeface="+mn-lt"/>
              </a:rPr>
              <a:t>nit Testing</a:t>
            </a:r>
            <a:endParaRPr lang="en-US">
              <a:ea typeface="Calibri"/>
              <a:cs typeface="Calibri"/>
            </a:endParaRPr>
          </a:p>
          <a:p>
            <a:pPr marL="285750" indent="-285750">
              <a:spcBef>
                <a:spcPts val="1200"/>
              </a:spcBef>
              <a:spcAft>
                <a:spcPts val="200"/>
              </a:spcAft>
              <a:buFont typeface="Wingdings" panose="05000000000000000000" charset="0"/>
              <a:buChar char="v"/>
            </a:pPr>
            <a:r>
              <a:rPr lang="en-IN" sz="2400" dirty="0">
                <a:solidFill>
                  <a:schemeClr val="accent1"/>
                </a:solidFill>
                <a:ea typeface="+mn-lt"/>
                <a:cs typeface="+mn-lt"/>
              </a:rPr>
              <a:t> </a:t>
            </a:r>
            <a:r>
              <a:rPr lang="en-IN" sz="2400" dirty="0">
                <a:ea typeface="+mn-lt"/>
                <a:cs typeface="+mn-lt"/>
              </a:rPr>
              <a:t>Set-up Documentation</a:t>
            </a:r>
          </a:p>
          <a:p>
            <a:pPr marL="285750" indent="-285750">
              <a:lnSpc>
                <a:spcPct val="150000"/>
              </a:lnSpc>
              <a:spcBef>
                <a:spcPts val="1200"/>
              </a:spcBef>
              <a:spcAft>
                <a:spcPts val="200"/>
              </a:spcAft>
              <a:buFont typeface="Wingdings" panose="05000000000000000000" charset="0"/>
              <a:buChar char="v"/>
            </a:pPr>
            <a:r>
              <a:rPr lang="en-US" sz="2400" dirty="0">
                <a:solidFill>
                  <a:schemeClr val="accent1"/>
                </a:solidFill>
                <a:ea typeface="+mn-lt"/>
                <a:cs typeface="+mn-lt"/>
              </a:rPr>
              <a:t> </a:t>
            </a:r>
            <a:r>
              <a:rPr lang="en-US" sz="2400" dirty="0">
                <a:ea typeface="+mn-lt"/>
                <a:cs typeface="+mn-lt"/>
              </a:rPr>
              <a:t>Code Review and Code Cleanup</a:t>
            </a:r>
            <a:endParaRPr lang="en-US" sz="2400" dirty="0">
              <a:ea typeface="Calibri"/>
              <a:cs typeface="Calibri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/>
              <a:buChar char="v"/>
            </a:pPr>
            <a:r>
              <a:rPr lang="en-US" sz="2400" dirty="0">
                <a:solidFill>
                  <a:schemeClr val="accent1"/>
                </a:solidFill>
                <a:ea typeface="+mn-lt"/>
                <a:cs typeface="+mn-lt"/>
              </a:rPr>
              <a:t> </a:t>
            </a:r>
            <a:r>
              <a:rPr lang="en-US" sz="2400" dirty="0">
                <a:ea typeface="+mn-lt"/>
                <a:cs typeface="+mn-lt"/>
              </a:rPr>
              <a:t>SonarQube</a:t>
            </a:r>
          </a:p>
          <a:p>
            <a:pPr marL="285750" indent="-285750">
              <a:lnSpc>
                <a:spcPct val="150000"/>
              </a:lnSpc>
              <a:buFont typeface="Wingdings" panose="05000000000000000000"/>
              <a:buChar char="v"/>
            </a:pPr>
            <a:r>
              <a:rPr lang="en-US" sz="2400" dirty="0">
                <a:solidFill>
                  <a:schemeClr val="accent1"/>
                </a:solidFill>
                <a:ea typeface="+mn-lt"/>
                <a:cs typeface="+mn-lt"/>
              </a:rPr>
              <a:t> </a:t>
            </a:r>
            <a:r>
              <a:rPr lang="en-US" sz="2400" dirty="0">
                <a:ea typeface="+mn-lt"/>
                <a:cs typeface="+mn-lt"/>
              </a:rPr>
              <a:t>Linting</a:t>
            </a:r>
            <a:endParaRPr lang="en-US" sz="2400" dirty="0">
              <a:ea typeface="Calibri"/>
              <a:cs typeface="Calibri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/>
              <a:buChar char="v"/>
            </a:pPr>
            <a:r>
              <a:rPr lang="en-US" sz="2400" dirty="0">
                <a:solidFill>
                  <a:schemeClr val="accent1"/>
                </a:solidFill>
                <a:ea typeface="+mn-lt"/>
                <a:cs typeface="+mn-lt"/>
              </a:rPr>
              <a:t> </a:t>
            </a:r>
            <a:r>
              <a:rPr lang="en-US" sz="2400" dirty="0">
                <a:ea typeface="+mn-lt"/>
                <a:cs typeface="+mn-lt"/>
              </a:rPr>
              <a:t>Light House</a:t>
            </a:r>
            <a:endParaRPr lang="en-US" sz="2400" dirty="0">
              <a:ea typeface="Calibri"/>
              <a:cs typeface="Calibri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/>
              <a:buChar char="v"/>
            </a:pPr>
            <a:r>
              <a:rPr lang="en-US" sz="2400" dirty="0">
                <a:solidFill>
                  <a:schemeClr val="accent1"/>
                </a:solidFill>
                <a:ea typeface="+mn-lt"/>
                <a:cs typeface="+mn-lt"/>
              </a:rPr>
              <a:t> </a:t>
            </a:r>
            <a:r>
              <a:rPr lang="en-US" sz="2400" dirty="0">
                <a:ea typeface="+mn-lt"/>
                <a:cs typeface="+mn-lt"/>
              </a:rPr>
              <a:t>Deployment in IIS</a:t>
            </a:r>
            <a:endParaRPr lang="en-US" sz="2400" dirty="0">
              <a:ea typeface="Calibri"/>
              <a:cs typeface="Calibri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/>
              <a:buChar char="v"/>
            </a:pPr>
            <a:r>
              <a:rPr lang="en-US" sz="2400" dirty="0">
                <a:solidFill>
                  <a:schemeClr val="accent1"/>
                </a:solidFill>
                <a:ea typeface="+mn-lt"/>
                <a:cs typeface="+mn-lt"/>
              </a:rPr>
              <a:t> </a:t>
            </a:r>
            <a:r>
              <a:rPr lang="en-US" sz="2400" dirty="0">
                <a:ea typeface="+mn-lt"/>
                <a:cs typeface="+mn-lt"/>
              </a:rPr>
              <a:t>JMeter</a:t>
            </a:r>
            <a:endParaRPr lang="en-US" sz="2400" dirty="0">
              <a:ea typeface="Calibri"/>
              <a:cs typeface="Calibri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/>
              <a:buChar char="v"/>
            </a:pPr>
            <a:r>
              <a:rPr lang="en-US" sz="2400" dirty="0">
                <a:solidFill>
                  <a:schemeClr val="accent1"/>
                </a:solidFill>
                <a:ea typeface="+mn-lt"/>
                <a:cs typeface="+mn-lt"/>
              </a:rPr>
              <a:t> </a:t>
            </a:r>
            <a:r>
              <a:rPr lang="en-US" sz="2400" dirty="0">
                <a:ea typeface="+mn-lt"/>
                <a:cs typeface="+mn-lt"/>
              </a:rPr>
              <a:t>Test Scenarios</a:t>
            </a:r>
          </a:p>
          <a:p>
            <a:pPr marL="285750" indent="-285750">
              <a:lnSpc>
                <a:spcPct val="150000"/>
              </a:lnSpc>
              <a:buFont typeface="Wingdings" panose="05000000000000000000"/>
              <a:buChar char="v"/>
            </a:pPr>
            <a:r>
              <a:rPr lang="en-US" sz="2400" dirty="0">
                <a:solidFill>
                  <a:schemeClr val="accent1"/>
                </a:solidFill>
                <a:ea typeface="+mn-lt"/>
                <a:cs typeface="+mn-lt"/>
              </a:rPr>
              <a:t> </a:t>
            </a:r>
            <a:r>
              <a:rPr lang="en-US" sz="2400" dirty="0">
                <a:ea typeface="+mn-lt"/>
                <a:cs typeface="+mn-lt"/>
              </a:rPr>
              <a:t>Gorrila Testing</a:t>
            </a:r>
          </a:p>
          <a:p>
            <a:pPr marL="285750" indent="-285750">
              <a:lnSpc>
                <a:spcPct val="150000"/>
              </a:lnSpc>
              <a:buFont typeface="Wingdings" panose="05000000000000000000"/>
              <a:buChar char="v"/>
            </a:pPr>
            <a:r>
              <a:rPr lang="en-US" sz="2400" dirty="0">
                <a:solidFill>
                  <a:schemeClr val="accent1"/>
                </a:solidFill>
                <a:ea typeface="+mn-lt"/>
                <a:cs typeface="+mn-lt"/>
              </a:rPr>
              <a:t> </a:t>
            </a:r>
            <a:r>
              <a:rPr lang="en-US" sz="2400" dirty="0">
                <a:ea typeface="+mn-lt"/>
                <a:cs typeface="+mn-lt"/>
              </a:rPr>
              <a:t>ZAP</a:t>
            </a:r>
            <a:endParaRPr lang="en-US" sz="2400" dirty="0">
              <a:ea typeface="Calibri"/>
              <a:cs typeface="Calibri"/>
            </a:endParaRPr>
          </a:p>
          <a:p>
            <a:pPr>
              <a:lnSpc>
                <a:spcPct val="150000"/>
              </a:lnSpc>
            </a:pPr>
            <a:endParaRPr lang="en-US" sz="1700">
              <a:ea typeface="Calibri"/>
              <a:cs typeface="Calibri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/>
              <a:buChar char="v"/>
            </a:pPr>
            <a:endParaRPr lang="en-US" sz="1700">
              <a:ea typeface="Calibri"/>
              <a:cs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itle 42"/>
          <p:cNvSpPr>
            <a:spLocks noGrp="1"/>
          </p:cNvSpPr>
          <p:nvPr>
            <p:ph type="title"/>
          </p:nvPr>
        </p:nvSpPr>
        <p:spPr>
          <a:xfrm>
            <a:off x="1228724" y="762008"/>
            <a:ext cx="15501939" cy="743585"/>
          </a:xfrm>
        </p:spPr>
        <p:txBody>
          <a:bodyPr/>
          <a:lstStyle/>
          <a:p>
            <a:r>
              <a:rPr lang="en-IN">
                <a:sym typeface="+mn-ea"/>
              </a:rPr>
              <a:t>Artifacts</a:t>
            </a:r>
            <a:endParaRPr lang="en-US"/>
          </a:p>
        </p:txBody>
      </p:sp>
      <p:graphicFrame>
        <p:nvGraphicFramePr>
          <p:cNvPr id="4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1853865"/>
              </p:ext>
            </p:extLst>
          </p:nvPr>
        </p:nvGraphicFramePr>
        <p:xfrm>
          <a:off x="1227455" y="2099310"/>
          <a:ext cx="15502890" cy="71774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514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514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75005">
                <a:tc>
                  <a:txBody>
                    <a:bodyPr/>
                    <a:lstStyle/>
                    <a:p>
                      <a:r>
                        <a:rPr lang="en-IN" dirty="0"/>
                        <a:t>Areas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Link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26820">
                <a:tc>
                  <a:txBody>
                    <a:bodyPr/>
                    <a:lstStyle/>
                    <a:p>
                      <a:r>
                        <a:rPr lang="en-IN" dirty="0"/>
                        <a:t>Requirement – User Stories, Wireframes, Data Flow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hlinkClick r:id="rId2"/>
                        </a:rPr>
                        <a:t>Wireframe and User Stories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5005">
                <a:tc>
                  <a:txBody>
                    <a:bodyPr/>
                    <a:lstStyle/>
                    <a:p>
                      <a:r>
                        <a:rPr lang="en-IN" dirty="0"/>
                        <a:t>Swagger - API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IN" sz="2700" b="0" i="0" u="none" strike="noStrike" noProof="0" dirty="0">
                          <a:hlinkClick r:id="rId3"/>
                        </a:rPr>
                        <a:t>Api-Swagger</a:t>
                      </a:r>
                      <a:endParaRPr lang="en-US" sz="2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26820">
                <a:tc>
                  <a:txBody>
                    <a:bodyPr/>
                    <a:lstStyle/>
                    <a:p>
                      <a:r>
                        <a:rPr lang="en-IN" dirty="0"/>
                        <a:t>Data Model – EAR (Entity Attribute Relationship)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IN" sz="2700" b="0" i="0" u="none" strike="noStrike" noProof="0" dirty="0">
                          <a:cs typeface="+mn-lt"/>
                          <a:hlinkClick r:id="rId4"/>
                        </a:rPr>
                        <a:t>Data Model</a:t>
                      </a:r>
                      <a:endParaRPr lang="en-IN" sz="2700" b="0" i="0" u="none" strike="noStrike" noProof="0" dirty="0">
                        <a:cs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74370">
                <a:tc>
                  <a:txBody>
                    <a:bodyPr/>
                    <a:lstStyle/>
                    <a:p>
                      <a:r>
                        <a:rPr lang="en-IN" dirty="0"/>
                        <a:t>Test Scenarios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IN" sz="2700" b="0" i="0" u="none" strike="noStrike" noProof="0" dirty="0">
                          <a:cs typeface="+mn-lt"/>
                          <a:hlinkClick r:id="rId5"/>
                        </a:rPr>
                        <a:t>Test Scenarios</a:t>
                      </a:r>
                      <a:endParaRPr lang="en-IN" sz="2700" b="0" i="0" u="none" strike="noStrike" noProof="0" dirty="0">
                        <a:cs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75005">
                <a:tc>
                  <a:txBody>
                    <a:bodyPr/>
                    <a:lstStyle/>
                    <a:p>
                      <a:r>
                        <a:rPr lang="en-IN" dirty="0"/>
                        <a:t>Sequence Diagrams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hlinkClick r:id="rId6"/>
                        </a:rPr>
                        <a:t>Sequence Diagram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75005">
                <a:tc>
                  <a:txBody>
                    <a:bodyPr/>
                    <a:lstStyle/>
                    <a:p>
                      <a:r>
                        <a:rPr lang="en-IN" dirty="0"/>
                        <a:t>Defect Logs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hlinkClick r:id="rId7"/>
                        </a:rPr>
                        <a:t>Defect Logs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74370">
                <a:tc>
                  <a:txBody>
                    <a:bodyPr/>
                    <a:lstStyle/>
                    <a:p>
                      <a:r>
                        <a:rPr lang="en-IN" dirty="0"/>
                        <a:t>Code Quality Metrics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hlinkClick r:id="rId8"/>
                        </a:rPr>
                        <a:t>Sonar and Lint reports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75005">
                <a:tc>
                  <a:txBody>
                    <a:bodyPr/>
                    <a:lstStyle/>
                    <a:p>
                      <a:r>
                        <a:rPr lang="en-IN" dirty="0"/>
                        <a:t>Setup Manual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hlinkClick r:id="rId9"/>
                        </a:rPr>
                        <a:t>Setup Manual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/>
        </p:nvSpPr>
        <p:spPr>
          <a:xfrm>
            <a:off x="1024255" y="585470"/>
            <a:ext cx="16002635" cy="11099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/>
              <a:t>TECHNOLOGIES , Tools &amp; PLUGINS USED</a:t>
            </a:r>
          </a:p>
        </p:txBody>
      </p:sp>
      <p:sp>
        <p:nvSpPr>
          <p:cNvPr id="4" name="Content Placeholder 2"/>
          <p:cNvSpPr>
            <a:spLocks noGrp="1"/>
          </p:cNvSpPr>
          <p:nvPr/>
        </p:nvSpPr>
        <p:spPr>
          <a:xfrm>
            <a:off x="1304925" y="2286000"/>
            <a:ext cx="7047865" cy="5124450"/>
          </a:xfrm>
          <a:prstGeom prst="rect">
            <a:avLst/>
          </a:prstGeom>
        </p:spPr>
        <p:txBody>
          <a:bodyPr vert="horz" lIns="45720" tIns="45720" rIns="45720" bIns="45720" rtlCol="0" anchor="t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43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31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45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025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71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</a:pPr>
            <a:r>
              <a:rPr lang="en-IN" sz="2800" dirty="0"/>
              <a:t> Dotnet Core 6.0</a:t>
            </a:r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</a:pPr>
            <a:r>
              <a:rPr lang="en-IN" sz="2800" dirty="0"/>
              <a:t> Angular 13</a:t>
            </a:r>
            <a:endParaRPr lang="en-IN" sz="2800" dirty="0">
              <a:ea typeface="Calibri"/>
              <a:cs typeface="Calibri"/>
            </a:endParaRPr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</a:pPr>
            <a:r>
              <a:rPr lang="en-IN" sz="2800" dirty="0"/>
              <a:t> Visual Studio Code</a:t>
            </a:r>
            <a:endParaRPr lang="en-IN" sz="2800" dirty="0">
              <a:ea typeface="Calibri"/>
              <a:cs typeface="Calibri"/>
            </a:endParaRPr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</a:pPr>
            <a:r>
              <a:rPr lang="en-IN" sz="2800" dirty="0"/>
              <a:t> Node Js</a:t>
            </a:r>
            <a:endParaRPr lang="en-IN" sz="2800" dirty="0">
              <a:ea typeface="Calibri"/>
              <a:cs typeface="Calibri"/>
            </a:endParaRPr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</a:pPr>
            <a:r>
              <a:rPr lang="en-IN" sz="2800" dirty="0"/>
              <a:t> SonarQube</a:t>
            </a:r>
            <a:endParaRPr lang="en-IN" sz="2800" dirty="0">
              <a:ea typeface="Calibri"/>
              <a:cs typeface="Calibri"/>
            </a:endParaRPr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</a:pPr>
            <a:r>
              <a:rPr lang="en-IN" sz="2800" dirty="0"/>
              <a:t> SQL Server Management System</a:t>
            </a:r>
            <a:endParaRPr lang="en-IN" sz="2800" dirty="0">
              <a:ea typeface="Calibri"/>
              <a:cs typeface="Calibri"/>
            </a:endParaRPr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</a:pPr>
            <a:r>
              <a:rPr lang="en-IN" sz="2800" dirty="0"/>
              <a:t> JMeter</a:t>
            </a:r>
            <a:endParaRPr lang="en-IN" sz="2800" dirty="0">
              <a:ea typeface="Calibri"/>
              <a:cs typeface="Calibri"/>
            </a:endParaRPr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</a:pPr>
            <a:r>
              <a:rPr lang="en-IN" sz="2800" dirty="0">
                <a:ea typeface="Calibri"/>
                <a:cs typeface="Calibri"/>
              </a:rPr>
              <a:t> ZAP</a:t>
            </a:r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</a:pPr>
            <a:endParaRPr lang="en-IN" sz="2800" dirty="0">
              <a:ea typeface="Calibri"/>
              <a:cs typeface="Calibri"/>
            </a:endParaRPr>
          </a:p>
        </p:txBody>
      </p:sp>
      <p:sp>
        <p:nvSpPr>
          <p:cNvPr id="5" name="TextBox 3"/>
          <p:cNvSpPr txBox="1"/>
          <p:nvPr/>
        </p:nvSpPr>
        <p:spPr>
          <a:xfrm>
            <a:off x="8355291" y="2279611"/>
            <a:ext cx="4147850" cy="26108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/>
              <a:buChar char="v"/>
            </a:pPr>
            <a:r>
              <a:rPr lang="en-US" sz="2800" dirty="0">
                <a:solidFill>
                  <a:schemeClr val="accent1"/>
                </a:solidFill>
              </a:rPr>
              <a:t> </a:t>
            </a:r>
            <a:r>
              <a:rPr lang="en-US" sz="2800" dirty="0"/>
              <a:t>Data Table – jQuery</a:t>
            </a:r>
            <a:endParaRPr lang="en-US" sz="2800" dirty="0" err="1">
              <a:ea typeface="Calibri"/>
              <a:cs typeface="Calibri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/>
              <a:buChar char="v"/>
            </a:pPr>
            <a:r>
              <a:rPr lang="en-US" sz="2800" dirty="0">
                <a:solidFill>
                  <a:schemeClr val="accent1"/>
                </a:solidFill>
              </a:rPr>
              <a:t> </a:t>
            </a:r>
            <a:r>
              <a:rPr lang="en-US" sz="2800" dirty="0"/>
              <a:t>Ck editor – Js</a:t>
            </a:r>
            <a:r>
              <a:rPr lang="en-US" sz="2800" dirty="0">
                <a:solidFill>
                  <a:schemeClr val="accent1"/>
                </a:solidFill>
              </a:rPr>
              <a:t> </a:t>
            </a:r>
            <a:endParaRPr lang="en-US" sz="2800" dirty="0">
              <a:solidFill>
                <a:schemeClr val="accent1"/>
              </a:solidFill>
              <a:ea typeface="Calibri"/>
              <a:cs typeface="Calibri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/>
              <a:buChar char="v"/>
            </a:pPr>
            <a:r>
              <a:rPr lang="en-US" sz="2800" dirty="0">
                <a:solidFill>
                  <a:schemeClr val="accent1"/>
                </a:solidFill>
                <a:ea typeface="+mn-lt"/>
                <a:cs typeface="+mn-lt"/>
              </a:rPr>
              <a:t>  </a:t>
            </a:r>
            <a:r>
              <a:rPr lang="en-US" sz="2800" dirty="0">
                <a:ea typeface="+mn-lt"/>
                <a:cs typeface="+mn-lt"/>
              </a:rPr>
              <a:t>Chart - Js</a:t>
            </a:r>
          </a:p>
          <a:p>
            <a:pPr marL="285750" indent="-285750">
              <a:lnSpc>
                <a:spcPct val="150000"/>
              </a:lnSpc>
              <a:buFont typeface="Wingdings" panose="05000000000000000000"/>
              <a:buChar char="v"/>
            </a:pPr>
            <a:endParaRPr lang="en-US" sz="2800">
              <a:solidFill>
                <a:schemeClr val="accent1"/>
              </a:solidFill>
              <a:ea typeface="+mn-lt"/>
              <a:cs typeface="+mn-l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Aspire Systems 2021">
      <a:dk1>
        <a:srgbClr val="0A091B"/>
      </a:dk1>
      <a:lt1>
        <a:srgbClr val="F2F2F5"/>
      </a:lt1>
      <a:dk2>
        <a:srgbClr val="858591"/>
      </a:dk2>
      <a:lt2>
        <a:srgbClr val="FFFFFF"/>
      </a:lt2>
      <a:accent1>
        <a:srgbClr val="8347AD"/>
      </a:accent1>
      <a:accent2>
        <a:srgbClr val="35B6B4"/>
      </a:accent2>
      <a:accent3>
        <a:srgbClr val="2E4496"/>
      </a:accent3>
      <a:accent4>
        <a:srgbClr val="FFD75F"/>
      </a:accent4>
      <a:accent5>
        <a:srgbClr val="E83C61"/>
      </a:accent5>
      <a:accent6>
        <a:srgbClr val="FF8D6D"/>
      </a:accent6>
      <a:hlink>
        <a:srgbClr val="8347AD"/>
      </a:hlink>
      <a:folHlink>
        <a:srgbClr val="FF61FF"/>
      </a:folHlink>
    </a:clrScheme>
    <a:fontScheme name="Aspire 2020 Calibr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10_Office Theme">
  <a:themeElements>
    <a:clrScheme name="Aspire Systems 2021">
      <a:dk1>
        <a:srgbClr val="0A091B"/>
      </a:dk1>
      <a:lt1>
        <a:srgbClr val="F2F2F5"/>
      </a:lt1>
      <a:dk2>
        <a:srgbClr val="858591"/>
      </a:dk2>
      <a:lt2>
        <a:srgbClr val="FFFFFF"/>
      </a:lt2>
      <a:accent1>
        <a:srgbClr val="8347AD"/>
      </a:accent1>
      <a:accent2>
        <a:srgbClr val="35B6B4"/>
      </a:accent2>
      <a:accent3>
        <a:srgbClr val="2E4496"/>
      </a:accent3>
      <a:accent4>
        <a:srgbClr val="FFD75F"/>
      </a:accent4>
      <a:accent5>
        <a:srgbClr val="E83C61"/>
      </a:accent5>
      <a:accent6>
        <a:srgbClr val="FF8D6D"/>
      </a:accent6>
      <a:hlink>
        <a:srgbClr val="8347AD"/>
      </a:hlink>
      <a:folHlink>
        <a:srgbClr val="FF61FF"/>
      </a:folHlink>
    </a:clrScheme>
    <a:fontScheme name="Aspire 2020 Calibr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Aspire Systems 2021">
      <a:dk1>
        <a:srgbClr val="0A091B"/>
      </a:dk1>
      <a:lt1>
        <a:srgbClr val="F2F2F5"/>
      </a:lt1>
      <a:dk2>
        <a:srgbClr val="858591"/>
      </a:dk2>
      <a:lt2>
        <a:srgbClr val="FFFFFF"/>
      </a:lt2>
      <a:accent1>
        <a:srgbClr val="8347AD"/>
      </a:accent1>
      <a:accent2>
        <a:srgbClr val="35B6B4"/>
      </a:accent2>
      <a:accent3>
        <a:srgbClr val="2E4496"/>
      </a:accent3>
      <a:accent4>
        <a:srgbClr val="FFD75F"/>
      </a:accent4>
      <a:accent5>
        <a:srgbClr val="E83C61"/>
      </a:accent5>
      <a:accent6>
        <a:srgbClr val="FF8D6D"/>
      </a:accent6>
      <a:hlink>
        <a:srgbClr val="8347AD"/>
      </a:hlink>
      <a:folHlink>
        <a:srgbClr val="FF61FF"/>
      </a:folHlink>
    </a:clrScheme>
    <a:fontScheme name="Aspire 2020 Calibr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Aspire Systems 2021">
      <a:dk1>
        <a:srgbClr val="0A091B"/>
      </a:dk1>
      <a:lt1>
        <a:srgbClr val="F2F2F5"/>
      </a:lt1>
      <a:dk2>
        <a:srgbClr val="858591"/>
      </a:dk2>
      <a:lt2>
        <a:srgbClr val="FFFFFF"/>
      </a:lt2>
      <a:accent1>
        <a:srgbClr val="8347AD"/>
      </a:accent1>
      <a:accent2>
        <a:srgbClr val="35B6B4"/>
      </a:accent2>
      <a:accent3>
        <a:srgbClr val="2E4496"/>
      </a:accent3>
      <a:accent4>
        <a:srgbClr val="FFD75F"/>
      </a:accent4>
      <a:accent5>
        <a:srgbClr val="E83C61"/>
      </a:accent5>
      <a:accent6>
        <a:srgbClr val="FF8D6D"/>
      </a:accent6>
      <a:hlink>
        <a:srgbClr val="8347AD"/>
      </a:hlink>
      <a:folHlink>
        <a:srgbClr val="FF61FF"/>
      </a:folHlink>
    </a:clrScheme>
    <a:fontScheme name="Aspire 2020 Calibr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Office Theme">
  <a:themeElements>
    <a:clrScheme name="Aspire Systems 2021">
      <a:dk1>
        <a:srgbClr val="0A091B"/>
      </a:dk1>
      <a:lt1>
        <a:srgbClr val="F2F2F5"/>
      </a:lt1>
      <a:dk2>
        <a:srgbClr val="858591"/>
      </a:dk2>
      <a:lt2>
        <a:srgbClr val="FFFFFF"/>
      </a:lt2>
      <a:accent1>
        <a:srgbClr val="8347AD"/>
      </a:accent1>
      <a:accent2>
        <a:srgbClr val="35B6B4"/>
      </a:accent2>
      <a:accent3>
        <a:srgbClr val="2E4496"/>
      </a:accent3>
      <a:accent4>
        <a:srgbClr val="FFD75F"/>
      </a:accent4>
      <a:accent5>
        <a:srgbClr val="E83C61"/>
      </a:accent5>
      <a:accent6>
        <a:srgbClr val="FF8D6D"/>
      </a:accent6>
      <a:hlink>
        <a:srgbClr val="8347AD"/>
      </a:hlink>
      <a:folHlink>
        <a:srgbClr val="FF61FF"/>
      </a:folHlink>
    </a:clrScheme>
    <a:fontScheme name="Aspire 2020 Calibr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5_Office Theme">
  <a:themeElements>
    <a:clrScheme name="Aspire Systems 2021">
      <a:dk1>
        <a:srgbClr val="0A091B"/>
      </a:dk1>
      <a:lt1>
        <a:srgbClr val="F2F2F5"/>
      </a:lt1>
      <a:dk2>
        <a:srgbClr val="858591"/>
      </a:dk2>
      <a:lt2>
        <a:srgbClr val="FFFFFF"/>
      </a:lt2>
      <a:accent1>
        <a:srgbClr val="8347AD"/>
      </a:accent1>
      <a:accent2>
        <a:srgbClr val="35B6B4"/>
      </a:accent2>
      <a:accent3>
        <a:srgbClr val="2E4496"/>
      </a:accent3>
      <a:accent4>
        <a:srgbClr val="FFD75F"/>
      </a:accent4>
      <a:accent5>
        <a:srgbClr val="E83C61"/>
      </a:accent5>
      <a:accent6>
        <a:srgbClr val="FF8D6D"/>
      </a:accent6>
      <a:hlink>
        <a:srgbClr val="8347AD"/>
      </a:hlink>
      <a:folHlink>
        <a:srgbClr val="FF61FF"/>
      </a:folHlink>
    </a:clrScheme>
    <a:fontScheme name="Aspire 2020 Calibr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4_Office Theme">
  <a:themeElements>
    <a:clrScheme name="Aspire Systems 2021">
      <a:dk1>
        <a:srgbClr val="0A091B"/>
      </a:dk1>
      <a:lt1>
        <a:srgbClr val="F2F2F5"/>
      </a:lt1>
      <a:dk2>
        <a:srgbClr val="858591"/>
      </a:dk2>
      <a:lt2>
        <a:srgbClr val="FFFFFF"/>
      </a:lt2>
      <a:accent1>
        <a:srgbClr val="8347AD"/>
      </a:accent1>
      <a:accent2>
        <a:srgbClr val="35B6B4"/>
      </a:accent2>
      <a:accent3>
        <a:srgbClr val="2E4496"/>
      </a:accent3>
      <a:accent4>
        <a:srgbClr val="FFD75F"/>
      </a:accent4>
      <a:accent5>
        <a:srgbClr val="E83C61"/>
      </a:accent5>
      <a:accent6>
        <a:srgbClr val="FF8D6D"/>
      </a:accent6>
      <a:hlink>
        <a:srgbClr val="8347AD"/>
      </a:hlink>
      <a:folHlink>
        <a:srgbClr val="FF61FF"/>
      </a:folHlink>
    </a:clrScheme>
    <a:fontScheme name="Aspire 2020 Calibr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7_Office Theme">
  <a:themeElements>
    <a:clrScheme name="Aspire Systems 2021">
      <a:dk1>
        <a:srgbClr val="0A091B"/>
      </a:dk1>
      <a:lt1>
        <a:srgbClr val="F2F2F5"/>
      </a:lt1>
      <a:dk2>
        <a:srgbClr val="858591"/>
      </a:dk2>
      <a:lt2>
        <a:srgbClr val="FFFFFF"/>
      </a:lt2>
      <a:accent1>
        <a:srgbClr val="8347AD"/>
      </a:accent1>
      <a:accent2>
        <a:srgbClr val="35B6B4"/>
      </a:accent2>
      <a:accent3>
        <a:srgbClr val="2E4496"/>
      </a:accent3>
      <a:accent4>
        <a:srgbClr val="FFD75F"/>
      </a:accent4>
      <a:accent5>
        <a:srgbClr val="E83C61"/>
      </a:accent5>
      <a:accent6>
        <a:srgbClr val="FF8D6D"/>
      </a:accent6>
      <a:hlink>
        <a:srgbClr val="8347AD"/>
      </a:hlink>
      <a:folHlink>
        <a:srgbClr val="FF61FF"/>
      </a:folHlink>
    </a:clrScheme>
    <a:fontScheme name="Aspire 2020 Calibr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8_Office Theme">
  <a:themeElements>
    <a:clrScheme name="Aspire Systems 2021">
      <a:dk1>
        <a:srgbClr val="0A091B"/>
      </a:dk1>
      <a:lt1>
        <a:srgbClr val="F2F2F5"/>
      </a:lt1>
      <a:dk2>
        <a:srgbClr val="858591"/>
      </a:dk2>
      <a:lt2>
        <a:srgbClr val="FFFFFF"/>
      </a:lt2>
      <a:accent1>
        <a:srgbClr val="8347AD"/>
      </a:accent1>
      <a:accent2>
        <a:srgbClr val="35B6B4"/>
      </a:accent2>
      <a:accent3>
        <a:srgbClr val="2E4496"/>
      </a:accent3>
      <a:accent4>
        <a:srgbClr val="FFD75F"/>
      </a:accent4>
      <a:accent5>
        <a:srgbClr val="E83C61"/>
      </a:accent5>
      <a:accent6>
        <a:srgbClr val="FF8D6D"/>
      </a:accent6>
      <a:hlink>
        <a:srgbClr val="8347AD"/>
      </a:hlink>
      <a:folHlink>
        <a:srgbClr val="FF61FF"/>
      </a:folHlink>
    </a:clrScheme>
    <a:fontScheme name="Aspire 2020 Calibr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9_Office Theme">
  <a:themeElements>
    <a:clrScheme name="Aspire Systems 2021">
      <a:dk1>
        <a:srgbClr val="0A091B"/>
      </a:dk1>
      <a:lt1>
        <a:srgbClr val="F2F2F5"/>
      </a:lt1>
      <a:dk2>
        <a:srgbClr val="858591"/>
      </a:dk2>
      <a:lt2>
        <a:srgbClr val="FFFFFF"/>
      </a:lt2>
      <a:accent1>
        <a:srgbClr val="8347AD"/>
      </a:accent1>
      <a:accent2>
        <a:srgbClr val="35B6B4"/>
      </a:accent2>
      <a:accent3>
        <a:srgbClr val="2E4496"/>
      </a:accent3>
      <a:accent4>
        <a:srgbClr val="FFD75F"/>
      </a:accent4>
      <a:accent5>
        <a:srgbClr val="E83C61"/>
      </a:accent5>
      <a:accent6>
        <a:srgbClr val="FF8D6D"/>
      </a:accent6>
      <a:hlink>
        <a:srgbClr val="8347AD"/>
      </a:hlink>
      <a:folHlink>
        <a:srgbClr val="FF61FF"/>
      </a:folHlink>
    </a:clrScheme>
    <a:fontScheme name="Aspire 2020 Calibr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3116</Words>
  <Application>Microsoft Office PowerPoint</Application>
  <PresentationFormat>Custom</PresentationFormat>
  <Paragraphs>182</Paragraphs>
  <Slides>12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10</vt:i4>
      </vt:variant>
      <vt:variant>
        <vt:lpstr>Slide Titles</vt:lpstr>
      </vt:variant>
      <vt:variant>
        <vt:i4>12</vt:i4>
      </vt:variant>
    </vt:vector>
  </HeadingPairs>
  <TitlesOfParts>
    <vt:vector size="22" baseType="lpstr">
      <vt:lpstr>Office Theme</vt:lpstr>
      <vt:lpstr>1_Office Theme</vt:lpstr>
      <vt:lpstr>2_Office Theme</vt:lpstr>
      <vt:lpstr>3_Office Theme</vt:lpstr>
      <vt:lpstr>5_Office Theme</vt:lpstr>
      <vt:lpstr>4_Office Theme</vt:lpstr>
      <vt:lpstr>7_Office Theme</vt:lpstr>
      <vt:lpstr>8_Office Theme</vt:lpstr>
      <vt:lpstr>9_Office Theme</vt:lpstr>
      <vt:lpstr>10_Office Theme</vt:lpstr>
      <vt:lpstr>Aspire Overflow | TEAM AURORA</vt:lpstr>
      <vt:lpstr>Team MEMBERS</vt:lpstr>
      <vt:lpstr>EXISTING CHALLENGES</vt:lpstr>
      <vt:lpstr>ABOUT THIS APPLICATION</vt:lpstr>
      <vt:lpstr>SOLUTION and ARCHITECTURE</vt:lpstr>
      <vt:lpstr>PowerPoint Presentation</vt:lpstr>
      <vt:lpstr>EXECUTION JOURNEY</vt:lpstr>
      <vt:lpstr>Artifacts</vt:lpstr>
      <vt:lpstr>PowerPoint Presentation</vt:lpstr>
      <vt:lpstr>DEMO</vt:lpstr>
      <vt:lpstr>LESSONS LEARNED</vt:lpstr>
      <vt:lpstr>Thank you :)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Łukasz Piwecki</dc:creator>
  <cp:lastModifiedBy>Girish Ravi</cp:lastModifiedBy>
  <cp:revision>804</cp:revision>
  <dcterms:created xsi:type="dcterms:W3CDTF">2019-07-01T12:55:00Z</dcterms:created>
  <dcterms:modified xsi:type="dcterms:W3CDTF">2022-07-26T05:55:21Z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0x01010074C20190206A024797D1E5288EC4853E</vt:lpwstr>
  </property>
  <property fmtid="{D5CDD505-2E9C-101B-9397-08002B2CF9AE}" pid="3" name="_dlc_DocIdItemGuid">
    <vt:lpwstr>c60b5c2a-8e52-49b5-8a45-ce9215abd9b7</vt:lpwstr>
  </property>
  <property fmtid="{D5CDD505-2E9C-101B-9397-08002B2CF9AE}" pid="4" name="Tags">
    <vt:lpwstr/>
  </property>
  <property fmtid="{D5CDD505-2E9C-101B-9397-08002B2CF9AE}" pid="5" name="ICV">
    <vt:lpwstr>6FA3117B4CA04AC685C710BA9A438998</vt:lpwstr>
  </property>
  <property fmtid="{D5CDD505-2E9C-101B-9397-08002B2CF9AE}" pid="6" name="KSOProductBuildVer">
    <vt:lpwstr>1033-11.2.0.10451</vt:lpwstr>
  </property>
</Properties>
</file>